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5" r:id="rId14"/>
    <p:sldId id="268" r:id="rId15"/>
    <p:sldId id="28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3" r:id="rId28"/>
    <p:sldId id="284" r:id="rId29"/>
    <p:sldId id="282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114.png"/><Relationship Id="rId7" Type="http://schemas.openxmlformats.org/officeDocument/2006/relationships/image" Target="../media/image106.png"/><Relationship Id="rId12" Type="http://schemas.openxmlformats.org/officeDocument/2006/relationships/image" Target="../media/image110.png"/><Relationship Id="rId17" Type="http://schemas.openxmlformats.org/officeDocument/2006/relationships/hyperlink" Target="https://youtu.be/lzmwZIMC9ck" TargetMode="External"/><Relationship Id="rId2" Type="http://schemas.openxmlformats.org/officeDocument/2006/relationships/image" Target="../media/image101.png"/><Relationship Id="rId16" Type="http://schemas.openxmlformats.org/officeDocument/2006/relationships/image" Target="../media/image111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5" Type="http://schemas.openxmlformats.org/officeDocument/2006/relationships/hyperlink" Target="https://github.com/Kim-JeongUng/ZEPETO-Unity-Barracuda-MotionCapture" TargetMode="External"/><Relationship Id="rId23" Type="http://schemas.openxmlformats.org/officeDocument/2006/relationships/image" Target="../media/image115.png"/><Relationship Id="rId10" Type="http://schemas.openxmlformats.org/officeDocument/2006/relationships/image" Target="../media/image108.png"/><Relationship Id="rId19" Type="http://schemas.openxmlformats.org/officeDocument/2006/relationships/image" Target="../media/image112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Relationship Id="rId14" Type="http://schemas.openxmlformats.org/officeDocument/2006/relationships/image" Target="../media/image62.png"/><Relationship Id="rId22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7.png"/><Relationship Id="rId7" Type="http://schemas.openxmlformats.org/officeDocument/2006/relationships/hyperlink" Target="https://www.youtube.com/watch?v=eXPUI766Q5U&amp;ab_channel=%EA%B9%80%EC%A0%95%EC%9B%85" TargetMode="External"/><Relationship Id="rId12" Type="http://schemas.openxmlformats.org/officeDocument/2006/relationships/image" Target="../media/image12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11.png"/><Relationship Id="rId5" Type="http://schemas.openxmlformats.org/officeDocument/2006/relationships/image" Target="../media/image119.png"/><Relationship Id="rId10" Type="http://schemas.openxmlformats.org/officeDocument/2006/relationships/hyperlink" Target="https://github.com/Kim-JeongUng/ZEPETO-Unity-Barracuda-MotionCapture" TargetMode="External"/><Relationship Id="rId4" Type="http://schemas.openxmlformats.org/officeDocument/2006/relationships/image" Target="../media/image118.png"/><Relationship Id="rId9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7.png"/><Relationship Id="rId3" Type="http://schemas.openxmlformats.org/officeDocument/2006/relationships/image" Target="../media/image62.png"/><Relationship Id="rId7" Type="http://schemas.openxmlformats.org/officeDocument/2006/relationships/image" Target="../media/image30.png"/><Relationship Id="rId12" Type="http://schemas.openxmlformats.org/officeDocument/2006/relationships/image" Target="../media/image12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be.com/shorts/M68-gMjghog?feature=share" TargetMode="External"/><Relationship Id="rId11" Type="http://schemas.openxmlformats.org/officeDocument/2006/relationships/image" Target="../media/image125.png"/><Relationship Id="rId5" Type="http://schemas.openxmlformats.org/officeDocument/2006/relationships/image" Target="../media/image111.png"/><Relationship Id="rId10" Type="http://schemas.openxmlformats.org/officeDocument/2006/relationships/hyperlink" Target="https://youtube.com/shorts/UDRXw64PsAc?feature=share" TargetMode="External"/><Relationship Id="rId4" Type="http://schemas.openxmlformats.org/officeDocument/2006/relationships/hyperlink" Target="https://github.com/Kim-JeongUng/MediaPipeUnityPlugin" TargetMode="External"/><Relationship Id="rId9" Type="http://schemas.openxmlformats.org/officeDocument/2006/relationships/image" Target="../media/image1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youtube.com/shorts/WCHbMbYlMu0?feature=share" TargetMode="External"/><Relationship Id="rId4" Type="http://schemas.openxmlformats.org/officeDocument/2006/relationships/image" Target="../media/image130.png"/><Relationship Id="rId9" Type="http://schemas.openxmlformats.org/officeDocument/2006/relationships/image" Target="../media/image1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42.png"/><Relationship Id="rId18" Type="http://schemas.openxmlformats.org/officeDocument/2006/relationships/image" Target="../media/image114.png"/><Relationship Id="rId26" Type="http://schemas.openxmlformats.org/officeDocument/2006/relationships/hyperlink" Target="https://docs.google.com/presentation/d/1lLu1wKzTRcelSijC0tX4XOkQg40wRgLG/edit?usp=sharing&amp;ouid=104785414173974407329&amp;rtpof=true&amp;sd=true" TargetMode="External"/><Relationship Id="rId3" Type="http://schemas.openxmlformats.org/officeDocument/2006/relationships/image" Target="../media/image138.png"/><Relationship Id="rId21" Type="http://schemas.openxmlformats.org/officeDocument/2006/relationships/image" Target="../media/image146.png"/><Relationship Id="rId7" Type="http://schemas.openxmlformats.org/officeDocument/2006/relationships/image" Target="../media/image140.png"/><Relationship Id="rId12" Type="http://schemas.openxmlformats.org/officeDocument/2006/relationships/image" Target="../media/image109.png"/><Relationship Id="rId17" Type="http://schemas.openxmlformats.org/officeDocument/2006/relationships/image" Target="../media/image144.png"/><Relationship Id="rId25" Type="http://schemas.openxmlformats.org/officeDocument/2006/relationships/image" Target="../media/image30.png"/><Relationship Id="rId2" Type="http://schemas.openxmlformats.org/officeDocument/2006/relationships/image" Target="../media/image101.png"/><Relationship Id="rId16" Type="http://schemas.openxmlformats.org/officeDocument/2006/relationships/image" Target="../media/image143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06.png"/><Relationship Id="rId24" Type="http://schemas.openxmlformats.org/officeDocument/2006/relationships/hyperlink" Target="https://youtu.be/ipIZVzVQ0Qk" TargetMode="External"/><Relationship Id="rId5" Type="http://schemas.openxmlformats.org/officeDocument/2006/relationships/image" Target="../media/image104.png"/><Relationship Id="rId15" Type="http://schemas.openxmlformats.org/officeDocument/2006/relationships/image" Target="../media/image62.png"/><Relationship Id="rId23" Type="http://schemas.openxmlformats.org/officeDocument/2006/relationships/image" Target="../media/image111.png"/><Relationship Id="rId28" Type="http://schemas.openxmlformats.org/officeDocument/2006/relationships/image" Target="../media/image148.png"/><Relationship Id="rId10" Type="http://schemas.openxmlformats.org/officeDocument/2006/relationships/image" Target="../media/image108.png"/><Relationship Id="rId19" Type="http://schemas.openxmlformats.org/officeDocument/2006/relationships/image" Target="../media/image65.png"/><Relationship Id="rId4" Type="http://schemas.openxmlformats.org/officeDocument/2006/relationships/image" Target="../media/image139.png"/><Relationship Id="rId9" Type="http://schemas.openxmlformats.org/officeDocument/2006/relationships/image" Target="../media/image141.png"/><Relationship Id="rId14" Type="http://schemas.openxmlformats.org/officeDocument/2006/relationships/image" Target="../media/image61.png"/><Relationship Id="rId22" Type="http://schemas.openxmlformats.org/officeDocument/2006/relationships/hyperlink" Target="https://github.com/Kim-JeongUng/AR_TFT_LolChess" TargetMode="External"/><Relationship Id="rId27" Type="http://schemas.openxmlformats.org/officeDocument/2006/relationships/image" Target="../media/image1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51.png"/><Relationship Id="rId7" Type="http://schemas.openxmlformats.org/officeDocument/2006/relationships/image" Target="../media/image15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98.png"/><Relationship Id="rId9" Type="http://schemas.openxmlformats.org/officeDocument/2006/relationships/image" Target="../media/image1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61.png"/><Relationship Id="rId18" Type="http://schemas.openxmlformats.org/officeDocument/2006/relationships/hyperlink" Target="https://github.com/Kim-JeongUng/Unity_2D_CandyCrane" TargetMode="External"/><Relationship Id="rId3" Type="http://schemas.openxmlformats.org/officeDocument/2006/relationships/image" Target="../media/image157.png"/><Relationship Id="rId21" Type="http://schemas.openxmlformats.org/officeDocument/2006/relationships/image" Target="../media/image30.png"/><Relationship Id="rId7" Type="http://schemas.openxmlformats.org/officeDocument/2006/relationships/image" Target="../media/image106.png"/><Relationship Id="rId12" Type="http://schemas.openxmlformats.org/officeDocument/2006/relationships/image" Target="../media/image160.png"/><Relationship Id="rId17" Type="http://schemas.openxmlformats.org/officeDocument/2006/relationships/image" Target="../media/image164.png"/><Relationship Id="rId2" Type="http://schemas.openxmlformats.org/officeDocument/2006/relationships/image" Target="../media/image101.png"/><Relationship Id="rId16" Type="http://schemas.openxmlformats.org/officeDocument/2006/relationships/hyperlink" Target="https://play.google.com/store/apps/details?id=com.UngCompany.CandyCrane" TargetMode="External"/><Relationship Id="rId20" Type="http://schemas.openxmlformats.org/officeDocument/2006/relationships/hyperlink" Target="https://youtu.be/d8S2b3hhZXc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5" Type="http://schemas.openxmlformats.org/officeDocument/2006/relationships/image" Target="../media/image163.png"/><Relationship Id="rId10" Type="http://schemas.openxmlformats.org/officeDocument/2006/relationships/image" Target="../media/image108.png"/><Relationship Id="rId19" Type="http://schemas.openxmlformats.org/officeDocument/2006/relationships/image" Target="../media/image111.png"/><Relationship Id="rId4" Type="http://schemas.openxmlformats.org/officeDocument/2006/relationships/image" Target="../media/image158.png"/><Relationship Id="rId9" Type="http://schemas.openxmlformats.org/officeDocument/2006/relationships/image" Target="../media/image159.png"/><Relationship Id="rId14" Type="http://schemas.openxmlformats.org/officeDocument/2006/relationships/image" Target="../media/image16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slide" Target="slide24.xml"/><Relationship Id="rId18" Type="http://schemas.openxmlformats.org/officeDocument/2006/relationships/image" Target="../media/image21.png"/><Relationship Id="rId26" Type="http://schemas.openxmlformats.org/officeDocument/2006/relationships/slide" Target="slide18.xml"/><Relationship Id="rId39" Type="http://schemas.openxmlformats.org/officeDocument/2006/relationships/image" Target="../media/image34.png"/><Relationship Id="rId21" Type="http://schemas.openxmlformats.org/officeDocument/2006/relationships/slide" Target="slide20.xml"/><Relationship Id="rId34" Type="http://schemas.openxmlformats.org/officeDocument/2006/relationships/image" Target="../media/image3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38" Type="http://schemas.openxmlformats.org/officeDocument/2006/relationships/hyperlink" Target="https://github.com/Kim-JeongUng/" TargetMode="External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5.png"/><Relationship Id="rId32" Type="http://schemas.openxmlformats.org/officeDocument/2006/relationships/hyperlink" Target="https://www.youtube.com/channel/UCX_SsgBfjPwpae2naZzkKpQ" TargetMode="External"/><Relationship Id="rId37" Type="http://schemas.openxmlformats.org/officeDocument/2006/relationships/image" Target="../media/image33.png"/><Relationship Id="rId40" Type="http://schemas.openxmlformats.org/officeDocument/2006/relationships/image" Target="../media/image35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slide" Target="slide22.xml"/><Relationship Id="rId28" Type="http://schemas.openxmlformats.org/officeDocument/2006/relationships/hyperlink" Target="https://github.com/Kim-JeongUng/Photon_TableHockey" TargetMode="External"/><Relationship Id="rId36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2.png"/><Relationship Id="rId31" Type="http://schemas.openxmlformats.org/officeDocument/2006/relationships/image" Target="../media/image2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image" Target="../media/image27.png"/><Relationship Id="rId30" Type="http://schemas.openxmlformats.org/officeDocument/2006/relationships/slide" Target="slide4.xml"/><Relationship Id="rId35" Type="http://schemas.openxmlformats.org/officeDocument/2006/relationships/hyperlink" Target="https://www.instagram.com/develop.ung/" TargetMode="External"/><Relationship Id="rId8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51.png"/><Relationship Id="rId7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08.png"/><Relationship Id="rId18" Type="http://schemas.openxmlformats.org/officeDocument/2006/relationships/image" Target="../media/image182.png"/><Relationship Id="rId26" Type="http://schemas.openxmlformats.org/officeDocument/2006/relationships/hyperlink" Target="https://drive.google.com/file/d/1YDU-WnEv-hzUQTD8x5t5LFgYWLmdraNR/view?usp=sharing" TargetMode="External"/><Relationship Id="rId3" Type="http://schemas.openxmlformats.org/officeDocument/2006/relationships/image" Target="../media/image172.png"/><Relationship Id="rId21" Type="http://schemas.openxmlformats.org/officeDocument/2006/relationships/image" Target="../media/image111.png"/><Relationship Id="rId7" Type="http://schemas.openxmlformats.org/officeDocument/2006/relationships/image" Target="../media/image174.png"/><Relationship Id="rId12" Type="http://schemas.openxmlformats.org/officeDocument/2006/relationships/image" Target="../media/image178.png"/><Relationship Id="rId17" Type="http://schemas.openxmlformats.org/officeDocument/2006/relationships/image" Target="../media/image181.png"/><Relationship Id="rId25" Type="http://schemas.openxmlformats.org/officeDocument/2006/relationships/image" Target="../media/image147.png"/><Relationship Id="rId2" Type="http://schemas.openxmlformats.org/officeDocument/2006/relationships/image" Target="../media/image171.png"/><Relationship Id="rId16" Type="http://schemas.openxmlformats.org/officeDocument/2006/relationships/image" Target="../media/image180.png"/><Relationship Id="rId20" Type="http://schemas.openxmlformats.org/officeDocument/2006/relationships/hyperlink" Target="https://github.com/MACE001/Farm_tyco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177.png"/><Relationship Id="rId24" Type="http://schemas.openxmlformats.org/officeDocument/2006/relationships/hyperlink" Target="https://docs.google.com/presentation/d/1UirBeArHNP8Z2xhcSdp9YOZoD10VDv-5/edit?usp=sharing&amp;ouid=104785414173974407329&amp;rtpof=true&amp;sd=true" TargetMode="External"/><Relationship Id="rId5" Type="http://schemas.openxmlformats.org/officeDocument/2006/relationships/image" Target="../media/image173.png"/><Relationship Id="rId15" Type="http://schemas.openxmlformats.org/officeDocument/2006/relationships/image" Target="../media/image109.png"/><Relationship Id="rId23" Type="http://schemas.openxmlformats.org/officeDocument/2006/relationships/image" Target="../media/image30.png"/><Relationship Id="rId28" Type="http://schemas.openxmlformats.org/officeDocument/2006/relationships/image" Target="../media/image184.png"/><Relationship Id="rId10" Type="http://schemas.openxmlformats.org/officeDocument/2006/relationships/image" Target="../media/image11.png"/><Relationship Id="rId19" Type="http://schemas.openxmlformats.org/officeDocument/2006/relationships/image" Target="../media/image145.png"/><Relationship Id="rId4" Type="http://schemas.openxmlformats.org/officeDocument/2006/relationships/image" Target="../media/image143.png"/><Relationship Id="rId9" Type="http://schemas.openxmlformats.org/officeDocument/2006/relationships/image" Target="../media/image176.png"/><Relationship Id="rId14" Type="http://schemas.openxmlformats.org/officeDocument/2006/relationships/image" Target="../media/image179.png"/><Relationship Id="rId22" Type="http://schemas.openxmlformats.org/officeDocument/2006/relationships/hyperlink" Target="https://www.youtube.com/watch?v=RFCvK_KgxNU" TargetMode="External"/><Relationship Id="rId27" Type="http://schemas.openxmlformats.org/officeDocument/2006/relationships/image" Target="../media/image1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51.png"/><Relationship Id="rId7" Type="http://schemas.openxmlformats.org/officeDocument/2006/relationships/image" Target="../media/image188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52.png"/><Relationship Id="rId9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6.png"/><Relationship Id="rId18" Type="http://schemas.openxmlformats.org/officeDocument/2006/relationships/hyperlink" Target="https://github.com/Kim-JeongUng/Unity3D_ArAvoidPlanet" TargetMode="External"/><Relationship Id="rId3" Type="http://schemas.openxmlformats.org/officeDocument/2006/relationships/image" Target="../media/image191.png"/><Relationship Id="rId21" Type="http://schemas.openxmlformats.org/officeDocument/2006/relationships/image" Target="../media/image30.png"/><Relationship Id="rId7" Type="http://schemas.openxmlformats.org/officeDocument/2006/relationships/image" Target="../media/image106.png"/><Relationship Id="rId12" Type="http://schemas.openxmlformats.org/officeDocument/2006/relationships/image" Target="../media/image195.png"/><Relationship Id="rId17" Type="http://schemas.openxmlformats.org/officeDocument/2006/relationships/image" Target="../media/image145.png"/><Relationship Id="rId2" Type="http://schemas.openxmlformats.org/officeDocument/2006/relationships/image" Target="../media/image101.png"/><Relationship Id="rId16" Type="http://schemas.openxmlformats.org/officeDocument/2006/relationships/image" Target="../media/image198.png"/><Relationship Id="rId20" Type="http://schemas.openxmlformats.org/officeDocument/2006/relationships/hyperlink" Target="https://youtu.be/ySSeoStW51I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171.png"/><Relationship Id="rId15" Type="http://schemas.openxmlformats.org/officeDocument/2006/relationships/image" Target="../media/image197.png"/><Relationship Id="rId23" Type="http://schemas.openxmlformats.org/officeDocument/2006/relationships/image" Target="../media/image147.png"/><Relationship Id="rId10" Type="http://schemas.openxmlformats.org/officeDocument/2006/relationships/image" Target="../media/image108.png"/><Relationship Id="rId19" Type="http://schemas.openxmlformats.org/officeDocument/2006/relationships/image" Target="../media/image111.png"/><Relationship Id="rId4" Type="http://schemas.openxmlformats.org/officeDocument/2006/relationships/image" Target="../media/image192.png"/><Relationship Id="rId9" Type="http://schemas.openxmlformats.org/officeDocument/2006/relationships/image" Target="../media/image194.png"/><Relationship Id="rId14" Type="http://schemas.openxmlformats.org/officeDocument/2006/relationships/image" Target="../media/image120.png"/><Relationship Id="rId22" Type="http://schemas.openxmlformats.org/officeDocument/2006/relationships/hyperlink" Target="https://docs.google.com/presentation/d/19WCGYFrtY6fgyG-ddzlYzWt7o4K0FKsI/edit?usp=sharing&amp;ouid=104785414173974407329&amp;rtpof=true&amp;sd=true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51.png"/><Relationship Id="rId7" Type="http://schemas.openxmlformats.org/officeDocument/2006/relationships/image" Target="../media/image202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4.png"/><Relationship Id="rId18" Type="http://schemas.openxmlformats.org/officeDocument/2006/relationships/image" Target="../media/image108.png"/><Relationship Id="rId26" Type="http://schemas.openxmlformats.org/officeDocument/2006/relationships/hyperlink" Target="https://github.com/Kim-JeongUng/UngMongUS_ShootingGame_2p/raw/main/20175308_%EA%B9%80%EC%A0%95%EC%9B%85_%EC%9B%85%EB%AA%BD%EC%96%B4%EC%8A%A4%EB%B0%B0%ED%8B%80%EB%A1%9C%EC%96%84.pptx" TargetMode="External"/><Relationship Id="rId3" Type="http://schemas.openxmlformats.org/officeDocument/2006/relationships/image" Target="../media/image205.png"/><Relationship Id="rId21" Type="http://schemas.openxmlformats.org/officeDocument/2006/relationships/image" Target="../media/image217.png"/><Relationship Id="rId7" Type="http://schemas.openxmlformats.org/officeDocument/2006/relationships/image" Target="../media/image209.png"/><Relationship Id="rId12" Type="http://schemas.openxmlformats.org/officeDocument/2006/relationships/image" Target="../media/image213.png"/><Relationship Id="rId17" Type="http://schemas.openxmlformats.org/officeDocument/2006/relationships/image" Target="../media/image215.png"/><Relationship Id="rId25" Type="http://schemas.openxmlformats.org/officeDocument/2006/relationships/image" Target="../media/image30.png"/><Relationship Id="rId2" Type="http://schemas.openxmlformats.org/officeDocument/2006/relationships/image" Target="../media/image204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2.png"/><Relationship Id="rId24" Type="http://schemas.openxmlformats.org/officeDocument/2006/relationships/hyperlink" Target="https://www.youtube.com/watch?v=pvbRGJ48YKI" TargetMode="External"/><Relationship Id="rId5" Type="http://schemas.openxmlformats.org/officeDocument/2006/relationships/image" Target="../media/image207.png"/><Relationship Id="rId15" Type="http://schemas.openxmlformats.org/officeDocument/2006/relationships/image" Target="../media/image171.png"/><Relationship Id="rId23" Type="http://schemas.openxmlformats.org/officeDocument/2006/relationships/image" Target="../media/image111.png"/><Relationship Id="rId10" Type="http://schemas.openxmlformats.org/officeDocument/2006/relationships/image" Target="../media/image211.png"/><Relationship Id="rId19" Type="http://schemas.openxmlformats.org/officeDocument/2006/relationships/image" Target="../media/image216.png"/><Relationship Id="rId4" Type="http://schemas.openxmlformats.org/officeDocument/2006/relationships/image" Target="../media/image206.png"/><Relationship Id="rId9" Type="http://schemas.openxmlformats.org/officeDocument/2006/relationships/image" Target="../media/image11.png"/><Relationship Id="rId14" Type="http://schemas.openxmlformats.org/officeDocument/2006/relationships/image" Target="../media/image178.png"/><Relationship Id="rId22" Type="http://schemas.openxmlformats.org/officeDocument/2006/relationships/hyperlink" Target="https://github.com/Kim-JeongUng/UngMongUS_ShootingGame_2p" TargetMode="External"/><Relationship Id="rId27" Type="http://schemas.openxmlformats.org/officeDocument/2006/relationships/image" Target="../media/image1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hyperlink" Target="https://docs.google.com/presentation/d/1IsNlrVHRQHsbKlGCtZGpdMZwVNLd25y0/edit?usp=sharing&amp;ouid=104785414173974407329&amp;rtpof=true&amp;sd=true" TargetMode="External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30.png"/><Relationship Id="rId2" Type="http://schemas.openxmlformats.org/officeDocument/2006/relationships/image" Target="../media/image101.png"/><Relationship Id="rId16" Type="http://schemas.openxmlformats.org/officeDocument/2006/relationships/hyperlink" Target="https://docs.google.com/presentation/d/1o0iXKcJRAavBTgvkaSOLkkqd1AcH3n6K/edit?usp=sharing&amp;ouid=104785414173974407329&amp;rtpof=true&amp;sd=tru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11" Type="http://schemas.openxmlformats.org/officeDocument/2006/relationships/hyperlink" Target="https://youtu.be/ovvXtR47SeU" TargetMode="External"/><Relationship Id="rId5" Type="http://schemas.openxmlformats.org/officeDocument/2006/relationships/image" Target="../media/image223.png"/><Relationship Id="rId15" Type="http://schemas.openxmlformats.org/officeDocument/2006/relationships/hyperlink" Target="https://www.youtube.com/watch?v=gyIttbz0diQ" TargetMode="External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1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hyperlink" Target="https://youtu.be/1tJReH0ZHak" TargetMode="External"/><Relationship Id="rId18" Type="http://schemas.openxmlformats.org/officeDocument/2006/relationships/hyperlink" Target="https://docs.google.com/presentation/d/1RY8LDXGu-D-xlrNfYnJyW0n2pXBCrgvY/edit?usp=sharing&amp;ouid=104785414173974407329&amp;rtpof=true&amp;sd=true" TargetMode="External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111.png"/><Relationship Id="rId17" Type="http://schemas.openxmlformats.org/officeDocument/2006/relationships/hyperlink" Target="https://youtu.be/pSyxsR61Cks" TargetMode="External"/><Relationship Id="rId2" Type="http://schemas.openxmlformats.org/officeDocument/2006/relationships/image" Target="../media/image101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hyperlink" Target="https://github.com/Kim-JeongUng/C_IPC_IndianPokerGame" TargetMode="External"/><Relationship Id="rId5" Type="http://schemas.openxmlformats.org/officeDocument/2006/relationships/image" Target="../media/image231.png"/><Relationship Id="rId15" Type="http://schemas.openxmlformats.org/officeDocument/2006/relationships/hyperlink" Target="https://docs.google.com/document/d/12DBoMIcb4WERJw6FkPaESEFi2yFIWCJV/edit?usp=sharing&amp;ouid=104785414173974407329&amp;rtpof=true&amp;sd=true" TargetMode="External"/><Relationship Id="rId10" Type="http://schemas.openxmlformats.org/officeDocument/2006/relationships/image" Target="../media/image236.png"/><Relationship Id="rId19" Type="http://schemas.openxmlformats.org/officeDocument/2006/relationships/hyperlink" Target="https://github.com/Kim-JeongUng/Corona_korea_keep-distance" TargetMode="External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hyperlink" Target="https://early-gum-3f7.notion.site/Inside-ccdc0eb640684cefbdd2287f93009fff" TargetMode="External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69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30.png"/><Relationship Id="rId4" Type="http://schemas.openxmlformats.org/officeDocument/2006/relationships/hyperlink" Target="https://youtube.com/shorts/G0fo53tdROQ?feature=shar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6.png"/><Relationship Id="rId7" Type="http://schemas.openxmlformats.org/officeDocument/2006/relationships/hyperlink" Target="https://youtube.com/shorts/8LeGtDDE_14?feature=share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30.png"/><Relationship Id="rId4" Type="http://schemas.openxmlformats.org/officeDocument/2006/relationships/hyperlink" Target="https://youtube.com/shorts/jQPbwB7wMlg?feature=sha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9"/>
            <a:ext cx="6764883" cy="34243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824" y="4847395"/>
            <a:ext cx="2872077" cy="6652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6391" y="7484325"/>
            <a:ext cx="2333739" cy="19316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94964" y="7483263"/>
            <a:ext cx="820309" cy="1099198"/>
            <a:chOff x="15894964" y="7483263"/>
            <a:chExt cx="820309" cy="1099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964" y="7483263"/>
              <a:ext cx="820309" cy="1099198"/>
            </a:xfrm>
            <a:prstGeom prst="rect">
              <a:avLst/>
            </a:prstGeom>
          </p:spPr>
        </p:pic>
      </p:grpSp>
      <p:pic>
        <p:nvPicPr>
          <p:cNvPr id="8" name="Object 7">
            <a:extLst>
              <a:ext uri="{FF2B5EF4-FFF2-40B4-BE49-F238E27FC236}">
                <a16:creationId xmlns:a16="http://schemas.microsoft.com/office/drawing/2014/main" id="{55A41269-9572-CA3F-CE67-116B92447E2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10" y="5341477"/>
            <a:ext cx="1857750" cy="3026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0840" y="7747163"/>
            <a:ext cx="15074689" cy="748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7192" y="4240372"/>
            <a:ext cx="5286128" cy="6630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5714" y="8384068"/>
            <a:ext cx="12234700" cy="54649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268" y="4871934"/>
            <a:ext cx="12652538" cy="11996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840" y="1391525"/>
            <a:ext cx="8750070" cy="6814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5715" y="2028430"/>
            <a:ext cx="7332796" cy="5369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7639249" cy="2919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8010"/>
            <a:ext cx="3759168" cy="4584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9905" y="7388905"/>
            <a:ext cx="4414893" cy="1338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2733" y="4571377"/>
            <a:ext cx="8585362" cy="4533005"/>
            <a:chOff x="1652733" y="4571377"/>
            <a:chExt cx="8585362" cy="45330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2733" y="4571377"/>
              <a:ext cx="8585362" cy="45330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22" y="1236456"/>
            <a:ext cx="4180291" cy="7560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3056833" cy="5069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85339" cy="403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49068"/>
            <a:ext cx="496292" cy="4085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110" cy="4596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371172"/>
            <a:ext cx="2543682" cy="4561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497873" cy="3588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435982"/>
            <a:ext cx="496302" cy="4085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853409"/>
            <a:ext cx="516921" cy="3588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99611" y="2926791"/>
            <a:ext cx="5162586" cy="39576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71911" y="2948809"/>
            <a:ext cx="3030976" cy="6371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0987" y="3553882"/>
            <a:ext cx="1947825" cy="4035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27596" y="1243127"/>
            <a:ext cx="687980" cy="729676"/>
            <a:chOff x="15227596" y="1243127"/>
            <a:chExt cx="687980" cy="729676"/>
          </a:xfrm>
        </p:grpSpPr>
        <p:pic>
          <p:nvPicPr>
            <p:cNvPr id="21" name="Object 20">
              <a:hlinkClick r:id="rId15"/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227596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021628" y="1243641"/>
            <a:ext cx="808017" cy="808017"/>
            <a:chOff x="16021628" y="1243641"/>
            <a:chExt cx="808017" cy="808017"/>
          </a:xfrm>
        </p:grpSpPr>
        <p:pic>
          <p:nvPicPr>
            <p:cNvPr id="24" name="Object 23">
              <a:hlinkClick r:id="rId17"/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21628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06311" y="8989798"/>
            <a:ext cx="3365275" cy="88619"/>
            <a:chOff x="12206311" y="8989798"/>
            <a:chExt cx="3365275" cy="886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206311" y="8989798"/>
              <a:ext cx="3365275" cy="886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4944" y="8086591"/>
            <a:ext cx="4324235" cy="127355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50654" y="7627190"/>
            <a:ext cx="563730" cy="45965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3764" y="7160595"/>
            <a:ext cx="4725760" cy="77219"/>
            <a:chOff x="1483764" y="7160595"/>
            <a:chExt cx="4725760" cy="772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1483764" y="7160595"/>
              <a:ext cx="4725760" cy="772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23309" y="2308442"/>
            <a:ext cx="9170846" cy="44020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40722" y="1236456"/>
            <a:ext cx="4179244" cy="7581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88799" y="2058704"/>
            <a:ext cx="4039090" cy="5061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99611" y="3002982"/>
            <a:ext cx="5815823" cy="48837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1911" y="2948809"/>
            <a:ext cx="3030776" cy="6455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0987" y="3553882"/>
            <a:ext cx="1948320" cy="3956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628251" y="1161257"/>
            <a:ext cx="808017" cy="808017"/>
            <a:chOff x="16628251" y="1161257"/>
            <a:chExt cx="808017" cy="808017"/>
          </a:xfrm>
        </p:grpSpPr>
        <p:pic>
          <p:nvPicPr>
            <p:cNvPr id="8" name="Object 7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28251" y="1161257"/>
              <a:ext cx="808017" cy="8080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0893" y="1984472"/>
            <a:ext cx="10234888" cy="6316770"/>
            <a:chOff x="830893" y="1984472"/>
            <a:chExt cx="10234888" cy="63167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0893" y="1984472"/>
              <a:ext cx="10234888" cy="63167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19070" y="1166800"/>
            <a:ext cx="687980" cy="729676"/>
            <a:chOff x="15819070" y="1166800"/>
            <a:chExt cx="687980" cy="729676"/>
          </a:xfrm>
        </p:grpSpPr>
        <p:pic>
          <p:nvPicPr>
            <p:cNvPr id="14" name="Object 13">
              <a:hlinkClick r:id="rId10"/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19070" y="1166800"/>
              <a:ext cx="687980" cy="729676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2EA0348-20B8-1CBF-1D2F-78B645F54B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8337" y="1236456"/>
            <a:ext cx="2248214" cy="962159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4D0DE15-9FEE-9613-8696-A5B042C64425}"/>
              </a:ext>
            </a:extLst>
          </p:cNvPr>
          <p:cNvSpPr/>
          <p:nvPr/>
        </p:nvSpPr>
        <p:spPr>
          <a:xfrm rot="14355639">
            <a:off x="7356047" y="2442013"/>
            <a:ext cx="1100226" cy="366208"/>
          </a:xfrm>
          <a:prstGeom prst="rightArrow">
            <a:avLst>
              <a:gd name="adj1" fmla="val 50000"/>
              <a:gd name="adj2" fmla="val 9405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1911" y="2948809"/>
            <a:ext cx="3030976" cy="6371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0987" y="3553882"/>
            <a:ext cx="1947825" cy="4035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84781" y="9173356"/>
            <a:ext cx="687980" cy="729676"/>
            <a:chOff x="2784781" y="9173356"/>
            <a:chExt cx="687980" cy="729676"/>
          </a:xfrm>
        </p:grpSpPr>
        <p:pic>
          <p:nvPicPr>
            <p:cNvPr id="8" name="Object 7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4781" y="9173356"/>
              <a:ext cx="687980" cy="729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58439" y="9154308"/>
            <a:ext cx="808017" cy="808017"/>
            <a:chOff x="3858439" y="9154308"/>
            <a:chExt cx="808017" cy="808017"/>
          </a:xfrm>
        </p:grpSpPr>
        <p:pic>
          <p:nvPicPr>
            <p:cNvPr id="11" name="Object 10">
              <a:hlinkClick r:id="rId6"/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8439" y="9154308"/>
              <a:ext cx="808017" cy="80801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1755" y="666103"/>
            <a:ext cx="5369232" cy="82603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49667" y="666103"/>
            <a:ext cx="4860705" cy="82603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76010" y="9154308"/>
            <a:ext cx="808017" cy="808017"/>
            <a:chOff x="9621610" y="9173356"/>
            <a:chExt cx="808017" cy="808017"/>
          </a:xfrm>
        </p:grpSpPr>
        <p:pic>
          <p:nvPicPr>
            <p:cNvPr id="19" name="Object 18">
              <a:hlinkClick r:id="rId10"/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21610" y="9173356"/>
              <a:ext cx="808017" cy="808017"/>
            </a:xfrm>
            <a:prstGeom prst="rect">
              <a:avLst/>
            </a:prstGeom>
          </p:spPr>
        </p:pic>
      </p:grpSp>
      <p:pic>
        <p:nvPicPr>
          <p:cNvPr id="18" name="Object 1">
            <a:extLst>
              <a:ext uri="{FF2B5EF4-FFF2-40B4-BE49-F238E27FC236}">
                <a16:creationId xmlns:a16="http://schemas.microsoft.com/office/drawing/2014/main" id="{918F2B04-A1C9-F2DA-B536-0DFD5D070F62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53675" y="602159"/>
            <a:ext cx="2826510" cy="758158"/>
          </a:xfrm>
          <a:prstGeom prst="rect">
            <a:avLst/>
          </a:prstGeom>
        </p:spPr>
      </p:pic>
      <p:pic>
        <p:nvPicPr>
          <p:cNvPr id="20" name="Object 2">
            <a:extLst>
              <a:ext uri="{FF2B5EF4-FFF2-40B4-BE49-F238E27FC236}">
                <a16:creationId xmlns:a16="http://schemas.microsoft.com/office/drawing/2014/main" id="{D9494C13-785E-19D7-EA43-DB1B684C39E8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90609" y="1369856"/>
            <a:ext cx="3056385" cy="506118"/>
          </a:xfrm>
          <a:prstGeom prst="rect">
            <a:avLst/>
          </a:prstGeom>
        </p:spPr>
      </p:pic>
      <p:pic>
        <p:nvPicPr>
          <p:cNvPr id="21" name="Object 3">
            <a:extLst>
              <a:ext uri="{FF2B5EF4-FFF2-40B4-BE49-F238E27FC236}">
                <a16:creationId xmlns:a16="http://schemas.microsoft.com/office/drawing/2014/main" id="{F8AFECCB-FE52-F35C-2E16-71C4A70073FB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85801" y="2065906"/>
            <a:ext cx="4762234" cy="16968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53675" y="602158"/>
            <a:ext cx="2826920" cy="7517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90608" y="1369856"/>
            <a:ext cx="3318861" cy="5153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85801" y="2060077"/>
            <a:ext cx="4942148" cy="8265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773247" y="1181100"/>
            <a:ext cx="808017" cy="808017"/>
            <a:chOff x="15773247" y="1213405"/>
            <a:chExt cx="808017" cy="808017"/>
          </a:xfrm>
        </p:grpSpPr>
        <p:pic>
          <p:nvPicPr>
            <p:cNvPr id="6" name="Object 5">
              <a:hlinkClick r:id="rId5"/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3247" y="1213405"/>
              <a:ext cx="808017" cy="8080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2899" y="1323246"/>
            <a:ext cx="4955652" cy="7550457"/>
            <a:chOff x="1032899" y="1323246"/>
            <a:chExt cx="4955652" cy="75504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2899" y="1323246"/>
              <a:ext cx="4955652" cy="7550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36255" y="1323246"/>
            <a:ext cx="5270848" cy="7576844"/>
            <a:chOff x="6536255" y="1323246"/>
            <a:chExt cx="5270848" cy="75768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6255" y="1323246"/>
              <a:ext cx="5270848" cy="75768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67121" y="3005002"/>
            <a:ext cx="4135493" cy="5895088"/>
            <a:chOff x="12267121" y="3005002"/>
            <a:chExt cx="4135493" cy="58950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7121" y="3005002"/>
              <a:ext cx="4135493" cy="58950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942671"/>
            <a:ext cx="7260496" cy="30619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8010"/>
            <a:ext cx="3759168" cy="4584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9905" y="7388905"/>
            <a:ext cx="4414893" cy="1338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638" y="4741572"/>
            <a:ext cx="8275236" cy="4389076"/>
            <a:chOff x="1614638" y="4741572"/>
            <a:chExt cx="8275236" cy="4389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638" y="4741572"/>
              <a:ext cx="8275236" cy="43890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0353" y="3580458"/>
            <a:ext cx="4531387" cy="4584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22" y="1236456"/>
            <a:ext cx="3923634" cy="8518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3761985" cy="5674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85339" cy="403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49068"/>
            <a:ext cx="371501" cy="4085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110" cy="4596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371172"/>
            <a:ext cx="1635549" cy="4561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497873" cy="3588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62191" y="8435982"/>
            <a:ext cx="496302" cy="4085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11005" y="8853409"/>
            <a:ext cx="516921" cy="3588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99611" y="2926791"/>
            <a:ext cx="5162586" cy="26243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71911" y="2948809"/>
            <a:ext cx="3030976" cy="6371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90987" y="3553882"/>
            <a:ext cx="1947825" cy="4035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06311" y="8989798"/>
            <a:ext cx="2679403" cy="88619"/>
            <a:chOff x="12206311" y="8989798"/>
            <a:chExt cx="2679403" cy="8861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06311" y="8989798"/>
              <a:ext cx="2679403" cy="8861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54467" y="8086591"/>
            <a:ext cx="4769987" cy="125354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50654" y="7627190"/>
            <a:ext cx="563730" cy="4596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83764" y="7160595"/>
            <a:ext cx="4725760" cy="77219"/>
            <a:chOff x="1483764" y="7160595"/>
            <a:chExt cx="4725760" cy="7721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483764" y="7160595"/>
              <a:ext cx="4725760" cy="7721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12763" y="6073468"/>
            <a:ext cx="5932444" cy="40695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0452" y="1901694"/>
            <a:ext cx="8568552" cy="4823778"/>
          </a:xfrm>
          <a:prstGeom prst="rect">
            <a:avLst/>
          </a:prstGeom>
        </p:spPr>
      </p:pic>
      <p:grpSp>
        <p:nvGrpSpPr>
          <p:cNvPr id="34" name="그룹 1004">
            <a:extLst>
              <a:ext uri="{FF2B5EF4-FFF2-40B4-BE49-F238E27FC236}">
                <a16:creationId xmlns:a16="http://schemas.microsoft.com/office/drawing/2014/main" id="{0611F18E-933F-25F4-09D0-728B7BCC6D65}"/>
              </a:ext>
            </a:extLst>
          </p:cNvPr>
          <p:cNvGrpSpPr/>
          <p:nvPr/>
        </p:nvGrpSpPr>
        <p:grpSpPr>
          <a:xfrm>
            <a:off x="14818072" y="1243127"/>
            <a:ext cx="687980" cy="729676"/>
            <a:chOff x="14818072" y="1243127"/>
            <a:chExt cx="687980" cy="729676"/>
          </a:xfrm>
        </p:grpSpPr>
        <p:pic>
          <p:nvPicPr>
            <p:cNvPr id="36" name="Object 23">
              <a:hlinkClick r:id="rId22"/>
              <a:extLst>
                <a:ext uri="{FF2B5EF4-FFF2-40B4-BE49-F238E27FC236}">
                  <a16:creationId xmlns:a16="http://schemas.microsoft.com/office/drawing/2014/main" id="{AECA2A9C-AEED-9618-A940-2537778B5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39" name="그룹 1005">
            <a:extLst>
              <a:ext uri="{FF2B5EF4-FFF2-40B4-BE49-F238E27FC236}">
                <a16:creationId xmlns:a16="http://schemas.microsoft.com/office/drawing/2014/main" id="{93127939-D8C6-1036-7302-2684D7BCFA17}"/>
              </a:ext>
            </a:extLst>
          </p:cNvPr>
          <p:cNvGrpSpPr/>
          <p:nvPr/>
        </p:nvGrpSpPr>
        <p:grpSpPr>
          <a:xfrm>
            <a:off x="15612104" y="1243641"/>
            <a:ext cx="808017" cy="808017"/>
            <a:chOff x="15612104" y="1243641"/>
            <a:chExt cx="808017" cy="808017"/>
          </a:xfrm>
        </p:grpSpPr>
        <p:pic>
          <p:nvPicPr>
            <p:cNvPr id="40" name="Object 26">
              <a:hlinkClick r:id="rId24"/>
              <a:extLst>
                <a:ext uri="{FF2B5EF4-FFF2-40B4-BE49-F238E27FC236}">
                  <a16:creationId xmlns:a16="http://schemas.microsoft.com/office/drawing/2014/main" id="{A7FF866C-8BB6-AAE9-026D-3F0289804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41" name="그룹 1006">
            <a:extLst>
              <a:ext uri="{FF2B5EF4-FFF2-40B4-BE49-F238E27FC236}">
                <a16:creationId xmlns:a16="http://schemas.microsoft.com/office/drawing/2014/main" id="{725FD2DA-E1C4-2AF2-4A84-30691AF4EB9A}"/>
              </a:ext>
            </a:extLst>
          </p:cNvPr>
          <p:cNvGrpSpPr/>
          <p:nvPr/>
        </p:nvGrpSpPr>
        <p:grpSpPr>
          <a:xfrm>
            <a:off x="16639299" y="1244769"/>
            <a:ext cx="641291" cy="726391"/>
            <a:chOff x="16639299" y="1244769"/>
            <a:chExt cx="641291" cy="726391"/>
          </a:xfrm>
        </p:grpSpPr>
        <p:pic>
          <p:nvPicPr>
            <p:cNvPr id="42" name="Object 29">
              <a:hlinkClick r:id="rId26"/>
              <a:extLst>
                <a:ext uri="{FF2B5EF4-FFF2-40B4-BE49-F238E27FC236}">
                  <a16:creationId xmlns:a16="http://schemas.microsoft.com/office/drawing/2014/main" id="{866A7728-55B0-418D-4C56-9A7FC1B40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639299" y="1244769"/>
              <a:ext cx="641291" cy="726391"/>
            </a:xfrm>
            <a:prstGeom prst="rect">
              <a:avLst/>
            </a:prstGeom>
          </p:spPr>
        </p:pic>
      </p:grpSp>
      <p:pic>
        <p:nvPicPr>
          <p:cNvPr id="43" name="Object 38">
            <a:extLst>
              <a:ext uri="{FF2B5EF4-FFF2-40B4-BE49-F238E27FC236}">
                <a16:creationId xmlns:a16="http://schemas.microsoft.com/office/drawing/2014/main" id="{800960BB-79A1-E150-2985-9CCA60E3386E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097144" y="9120182"/>
            <a:ext cx="6241378" cy="47587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076004"/>
            <a:ext cx="5988592" cy="29104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8010"/>
            <a:ext cx="3759168" cy="4584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9905" y="7388905"/>
            <a:ext cx="4414893" cy="1338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1808" y="6679924"/>
            <a:ext cx="2365660" cy="2365660"/>
            <a:chOff x="431808" y="6679924"/>
            <a:chExt cx="2365660" cy="23656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20000">
              <a:off x="431808" y="6679924"/>
              <a:ext cx="2365660" cy="23656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0847" y="5117069"/>
            <a:ext cx="2253335" cy="2253335"/>
            <a:chOff x="4580847" y="5117069"/>
            <a:chExt cx="2253335" cy="22533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20000">
              <a:off x="4580847" y="5117069"/>
              <a:ext cx="2253335" cy="2253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26721" y="5161550"/>
            <a:ext cx="2006398" cy="2006398"/>
            <a:chOff x="2026721" y="5161550"/>
            <a:chExt cx="2006398" cy="20063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940000">
              <a:off x="2026721" y="5161550"/>
              <a:ext cx="2006398" cy="20063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8835" y="7057915"/>
            <a:ext cx="2257843" cy="2257843"/>
            <a:chOff x="5688835" y="7057915"/>
            <a:chExt cx="2257843" cy="22578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280000">
              <a:off x="5688835" y="7057915"/>
              <a:ext cx="2257843" cy="22578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91610" y="7862754"/>
            <a:ext cx="1848267" cy="1848267"/>
            <a:chOff x="3091610" y="7862754"/>
            <a:chExt cx="1848267" cy="18482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1610" y="7862754"/>
              <a:ext cx="1848267" cy="184826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2734" y="3704268"/>
            <a:ext cx="4344482" cy="45841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601990"/>
            <a:ext cx="4097189" cy="77219"/>
            <a:chOff x="11131383" y="660199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60199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22" y="1236456"/>
            <a:ext cx="2939530" cy="8227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2219337" cy="4974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7757420"/>
            <a:ext cx="785339" cy="403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310774"/>
            <a:ext cx="3286220" cy="88619"/>
            <a:chOff x="12206311" y="8310774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310774"/>
              <a:ext cx="3286220" cy="88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572877"/>
            <a:ext cx="496292" cy="4085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088315"/>
            <a:ext cx="741110" cy="4596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094982"/>
            <a:ext cx="3233168" cy="4561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231535"/>
            <a:ext cx="497873" cy="3588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159791"/>
            <a:ext cx="496302" cy="4085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577219"/>
            <a:ext cx="516921" cy="3588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99610" y="2926791"/>
            <a:ext cx="5978501" cy="25763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39734" y="1395591"/>
            <a:ext cx="3565946" cy="7494531"/>
            <a:chOff x="1439734" y="1395591"/>
            <a:chExt cx="3565946" cy="749453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9734" y="1395591"/>
              <a:ext cx="3565946" cy="74945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96788" y="1394222"/>
            <a:ext cx="3625325" cy="7497271"/>
            <a:chOff x="6096788" y="1394222"/>
            <a:chExt cx="3625325" cy="74972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96788" y="1394222"/>
              <a:ext cx="3625325" cy="74972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04406" y="8727917"/>
            <a:ext cx="3286220" cy="88619"/>
            <a:chOff x="12204406" y="8727917"/>
            <a:chExt cx="3286220" cy="88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4406" y="8727917"/>
              <a:ext cx="3286220" cy="886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12763" y="6069648"/>
            <a:ext cx="6235111" cy="458416"/>
          </a:xfrm>
          <a:prstGeom prst="rect">
            <a:avLst/>
          </a:prstGeom>
        </p:spPr>
      </p:pic>
      <p:grpSp>
        <p:nvGrpSpPr>
          <p:cNvPr id="32" name="그룹 1009">
            <a:extLst>
              <a:ext uri="{FF2B5EF4-FFF2-40B4-BE49-F238E27FC236}">
                <a16:creationId xmlns:a16="http://schemas.microsoft.com/office/drawing/2014/main" id="{5E783122-0AEB-E72E-5B48-2B70C81A33CB}"/>
              </a:ext>
            </a:extLst>
          </p:cNvPr>
          <p:cNvGrpSpPr/>
          <p:nvPr/>
        </p:nvGrpSpPr>
        <p:grpSpPr>
          <a:xfrm>
            <a:off x="14206009" y="1580608"/>
            <a:ext cx="3735621" cy="1970974"/>
            <a:chOff x="14206009" y="1580608"/>
            <a:chExt cx="3735621" cy="1970974"/>
          </a:xfrm>
        </p:grpSpPr>
        <p:pic>
          <p:nvPicPr>
            <p:cNvPr id="33" name="Object 37">
              <a:hlinkClick r:id="rId16"/>
              <a:extLst>
                <a:ext uri="{FF2B5EF4-FFF2-40B4-BE49-F238E27FC236}">
                  <a16:creationId xmlns:a16="http://schemas.microsoft.com/office/drawing/2014/main" id="{7DCC4747-7EF3-6DDC-CC65-F75DAA79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06009" y="1580608"/>
              <a:ext cx="3735621" cy="1970974"/>
            </a:xfrm>
            <a:prstGeom prst="rect">
              <a:avLst/>
            </a:prstGeom>
          </p:spPr>
        </p:pic>
      </p:grpSp>
      <p:grpSp>
        <p:nvGrpSpPr>
          <p:cNvPr id="35" name="그룹 1003">
            <a:extLst>
              <a:ext uri="{FF2B5EF4-FFF2-40B4-BE49-F238E27FC236}">
                <a16:creationId xmlns:a16="http://schemas.microsoft.com/office/drawing/2014/main" id="{AE0F2B18-A383-D776-4F62-6410AE9F42B0}"/>
              </a:ext>
            </a:extLst>
          </p:cNvPr>
          <p:cNvGrpSpPr/>
          <p:nvPr/>
        </p:nvGrpSpPr>
        <p:grpSpPr>
          <a:xfrm>
            <a:off x="15619151" y="1286969"/>
            <a:ext cx="687980" cy="729676"/>
            <a:chOff x="14818072" y="1243127"/>
            <a:chExt cx="687980" cy="729676"/>
          </a:xfrm>
        </p:grpSpPr>
        <p:pic>
          <p:nvPicPr>
            <p:cNvPr id="37" name="Object 18">
              <a:hlinkClick r:id="rId18"/>
              <a:extLst>
                <a:ext uri="{FF2B5EF4-FFF2-40B4-BE49-F238E27FC236}">
                  <a16:creationId xmlns:a16="http://schemas.microsoft.com/office/drawing/2014/main" id="{1624E00C-89DE-1CDD-E3E1-58D2AC51F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39" name="그룹 1004">
            <a:extLst>
              <a:ext uri="{FF2B5EF4-FFF2-40B4-BE49-F238E27FC236}">
                <a16:creationId xmlns:a16="http://schemas.microsoft.com/office/drawing/2014/main" id="{24762874-7258-F93F-8683-09C93003CFD4}"/>
              </a:ext>
            </a:extLst>
          </p:cNvPr>
          <p:cNvGrpSpPr/>
          <p:nvPr/>
        </p:nvGrpSpPr>
        <p:grpSpPr>
          <a:xfrm>
            <a:off x="16413183" y="1287483"/>
            <a:ext cx="808017" cy="808017"/>
            <a:chOff x="15612104" y="1243641"/>
            <a:chExt cx="808017" cy="808017"/>
          </a:xfrm>
        </p:grpSpPr>
        <p:pic>
          <p:nvPicPr>
            <p:cNvPr id="40" name="Object 21">
              <a:hlinkClick r:id="rId20"/>
              <a:extLst>
                <a:ext uri="{FF2B5EF4-FFF2-40B4-BE49-F238E27FC236}">
                  <a16:creationId xmlns:a16="http://schemas.microsoft.com/office/drawing/2014/main" id="{0534127C-14E6-84EE-A246-F3AA1BC17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670" y="1011300"/>
            <a:ext cx="3838268" cy="28787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8077" y="1409039"/>
            <a:ext cx="3561786" cy="6015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03315" y="2669039"/>
            <a:ext cx="3302578" cy="17170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33792" y="4249400"/>
            <a:ext cx="3513712" cy="77219"/>
            <a:chOff x="8933792" y="4249400"/>
            <a:chExt cx="3513712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4249400"/>
              <a:ext cx="3513712" cy="77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3792" y="6633988"/>
            <a:ext cx="3513712" cy="77219"/>
            <a:chOff x="8933792" y="6633988"/>
            <a:chExt cx="3513712" cy="77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99507" y="7068870"/>
            <a:ext cx="741368" cy="4596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16197" y="1269135"/>
            <a:ext cx="1147387" cy="4596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3515" y="2670943"/>
            <a:ext cx="3513712" cy="77219"/>
            <a:chOff x="13503515" y="2670943"/>
            <a:chExt cx="3513712" cy="772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503515" y="2670943"/>
              <a:ext cx="3513712" cy="772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16191" y="2907782"/>
            <a:ext cx="1802501" cy="4596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50482" y="5600610"/>
            <a:ext cx="3513712" cy="77219"/>
            <a:chOff x="13550482" y="5600610"/>
            <a:chExt cx="3513712" cy="77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550482" y="5600610"/>
              <a:ext cx="3513712" cy="772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16191" y="5818020"/>
            <a:ext cx="1445216" cy="43553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99507" y="4782608"/>
            <a:ext cx="1600492" cy="45964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20001" y="1675706"/>
            <a:ext cx="4217235" cy="781368"/>
          </a:xfrm>
          <a:prstGeom prst="rect">
            <a:avLst/>
          </a:prstGeom>
        </p:spPr>
      </p:pic>
      <p:pic>
        <p:nvPicPr>
          <p:cNvPr id="30" name="Object 29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20001" y="3316525"/>
            <a:ext cx="3238292" cy="40634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76858" y="6202534"/>
            <a:ext cx="4358988" cy="362807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89544" y="2016629"/>
            <a:ext cx="1869873" cy="4111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49446" y="7423146"/>
            <a:ext cx="3014486" cy="885505"/>
            <a:chOff x="8949446" y="7423146"/>
            <a:chExt cx="3014486" cy="8855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49446" y="7423146"/>
              <a:ext cx="3014486" cy="885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62362" y="8195101"/>
            <a:ext cx="2400576" cy="1045412"/>
            <a:chOff x="8962362" y="8195101"/>
            <a:chExt cx="2400576" cy="10454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2362" y="8195101"/>
              <a:ext cx="2400576" cy="10454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18924" y="365301"/>
            <a:ext cx="6897850" cy="6897850"/>
            <a:chOff x="2518924" y="365301"/>
            <a:chExt cx="6897850" cy="68978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18924" y="365301"/>
              <a:ext cx="6897850" cy="689785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1528" y="6105791"/>
            <a:ext cx="7366016" cy="3828940"/>
          </a:xfrm>
          <a:prstGeom prst="rect">
            <a:avLst/>
          </a:prstGeom>
        </p:spPr>
      </p:pic>
      <p:pic>
        <p:nvPicPr>
          <p:cNvPr id="61" name="Object 60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20001" y="3638477"/>
            <a:ext cx="4032521" cy="406340"/>
          </a:xfrm>
          <a:prstGeom prst="rect">
            <a:avLst/>
          </a:prstGeom>
        </p:spPr>
      </p:pic>
      <p:pic>
        <p:nvPicPr>
          <p:cNvPr id="62" name="Object 61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520001" y="3948867"/>
            <a:ext cx="3861292" cy="406340"/>
          </a:xfrm>
          <a:prstGeom prst="rect">
            <a:avLst/>
          </a:prstGeom>
        </p:spPr>
      </p:pic>
      <p:pic>
        <p:nvPicPr>
          <p:cNvPr id="63" name="Object 62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520001" y="4264144"/>
            <a:ext cx="3517254" cy="406340"/>
          </a:xfrm>
          <a:prstGeom prst="rect">
            <a:avLst/>
          </a:prstGeom>
        </p:spPr>
      </p:pic>
      <p:pic>
        <p:nvPicPr>
          <p:cNvPr id="64" name="Object 63">
            <a:hlinkClick r:id="rId26" action="ppaction://hlinksldjump"/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520001" y="4586696"/>
            <a:ext cx="4148987" cy="406340"/>
          </a:xfrm>
          <a:prstGeom prst="rect">
            <a:avLst/>
          </a:prstGeom>
        </p:spPr>
      </p:pic>
      <p:pic>
        <p:nvPicPr>
          <p:cNvPr id="65" name="Object 64">
            <a:hlinkClick r:id="rId28"/>
      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519594" y="4909344"/>
            <a:ext cx="3478059" cy="366619"/>
          </a:xfrm>
          <a:prstGeom prst="rect">
            <a:avLst/>
          </a:prstGeom>
        </p:spPr>
      </p:pic>
      <p:pic>
        <p:nvPicPr>
          <p:cNvPr id="66" name="Object 65">
            <a:hlinkClick r:id="rId30" action="ppaction://hlinksldjump"/>
          </p:cNvPr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520001" y="5244963"/>
            <a:ext cx="4123787" cy="406340"/>
          </a:xfrm>
          <a:prstGeom prst="rect">
            <a:avLst/>
          </a:prstGeom>
        </p:spPr>
      </p:pic>
      <p:grpSp>
        <p:nvGrpSpPr>
          <p:cNvPr id="80" name="그룹 1012">
            <a:extLst>
              <a:ext uri="{FF2B5EF4-FFF2-40B4-BE49-F238E27FC236}">
                <a16:creationId xmlns:a16="http://schemas.microsoft.com/office/drawing/2014/main" id="{18ABD70B-11FE-5779-6104-66FA12557AC9}"/>
              </a:ext>
            </a:extLst>
          </p:cNvPr>
          <p:cNvGrpSpPr/>
          <p:nvPr/>
        </p:nvGrpSpPr>
        <p:grpSpPr>
          <a:xfrm>
            <a:off x="2885680" y="8519917"/>
            <a:ext cx="1467509" cy="809524"/>
            <a:chOff x="3369512" y="8536590"/>
            <a:chExt cx="1467509" cy="809524"/>
          </a:xfrm>
        </p:grpSpPr>
        <p:grpSp>
          <p:nvGrpSpPr>
            <p:cNvPr id="81" name="그룹 1013">
              <a:extLst>
                <a:ext uri="{FF2B5EF4-FFF2-40B4-BE49-F238E27FC236}">
                  <a16:creationId xmlns:a16="http://schemas.microsoft.com/office/drawing/2014/main" id="{04204BF9-CD86-7E0C-93BF-146C695303AF}"/>
                </a:ext>
              </a:extLst>
            </p:cNvPr>
            <p:cNvGrpSpPr/>
            <p:nvPr/>
          </p:nvGrpSpPr>
          <p:grpSpPr>
            <a:xfrm>
              <a:off x="3369512" y="8536590"/>
              <a:ext cx="808017" cy="805072"/>
              <a:chOff x="3369512" y="8536590"/>
              <a:chExt cx="808017" cy="805072"/>
            </a:xfrm>
          </p:grpSpPr>
          <p:pic>
            <p:nvPicPr>
              <p:cNvPr id="83" name="Object 50">
                <a:hlinkClick r:id="rId32"/>
                <a:extLst>
                  <a:ext uri="{FF2B5EF4-FFF2-40B4-BE49-F238E27FC236}">
                    <a16:creationId xmlns:a16="http://schemas.microsoft.com/office/drawing/2014/main" id="{36806722-7B7C-8411-0803-D8C1751555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3369512" y="8536590"/>
                <a:ext cx="808017" cy="805072"/>
              </a:xfrm>
              <a:prstGeom prst="rect">
                <a:avLst/>
              </a:prstGeom>
            </p:spPr>
          </p:pic>
        </p:grpSp>
        <p:pic>
          <p:nvPicPr>
            <p:cNvPr id="82" name="Object 52">
              <a:extLst>
                <a:ext uri="{FF2B5EF4-FFF2-40B4-BE49-F238E27FC236}">
                  <a16:creationId xmlns:a16="http://schemas.microsoft.com/office/drawing/2014/main" id="{6307D038-C2AF-99B3-9E59-1961CE865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73841" y="8906865"/>
              <a:ext cx="748482" cy="430162"/>
            </a:xfrm>
            <a:prstGeom prst="rect">
              <a:avLst/>
            </a:prstGeom>
          </p:spPr>
        </p:pic>
      </p:grpSp>
      <p:grpSp>
        <p:nvGrpSpPr>
          <p:cNvPr id="84" name="그룹 1014">
            <a:extLst>
              <a:ext uri="{FF2B5EF4-FFF2-40B4-BE49-F238E27FC236}">
                <a16:creationId xmlns:a16="http://schemas.microsoft.com/office/drawing/2014/main" id="{B9FF2AFB-ECDF-0BC1-583C-E08633897B3F}"/>
              </a:ext>
            </a:extLst>
          </p:cNvPr>
          <p:cNvGrpSpPr/>
          <p:nvPr/>
        </p:nvGrpSpPr>
        <p:grpSpPr>
          <a:xfrm>
            <a:off x="4518531" y="8499716"/>
            <a:ext cx="2158032" cy="780952"/>
            <a:chOff x="5543857" y="8586655"/>
            <a:chExt cx="2158032" cy="780952"/>
          </a:xfrm>
        </p:grpSpPr>
        <p:grpSp>
          <p:nvGrpSpPr>
            <p:cNvPr id="85" name="그룹 1015">
              <a:extLst>
                <a:ext uri="{FF2B5EF4-FFF2-40B4-BE49-F238E27FC236}">
                  <a16:creationId xmlns:a16="http://schemas.microsoft.com/office/drawing/2014/main" id="{268CF1F1-487D-91A3-9021-87154DA560A9}"/>
                </a:ext>
              </a:extLst>
            </p:cNvPr>
            <p:cNvGrpSpPr/>
            <p:nvPr/>
          </p:nvGrpSpPr>
          <p:grpSpPr>
            <a:xfrm>
              <a:off x="5543857" y="8586655"/>
              <a:ext cx="772739" cy="772739"/>
              <a:chOff x="5543857" y="8586655"/>
              <a:chExt cx="772739" cy="772739"/>
            </a:xfrm>
          </p:grpSpPr>
          <p:pic>
            <p:nvPicPr>
              <p:cNvPr id="87" name="Object 56">
                <a:hlinkClick r:id="rId35"/>
                <a:extLst>
                  <a:ext uri="{FF2B5EF4-FFF2-40B4-BE49-F238E27FC236}">
                    <a16:creationId xmlns:a16="http://schemas.microsoft.com/office/drawing/2014/main" id="{90898381-17EA-042A-1355-42BB90E9C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543857" y="8586655"/>
                <a:ext cx="772739" cy="772739"/>
              </a:xfrm>
              <a:prstGeom prst="rect">
                <a:avLst/>
              </a:prstGeom>
            </p:spPr>
          </p:pic>
        </p:grpSp>
        <p:pic>
          <p:nvPicPr>
            <p:cNvPr id="86" name="Object 58">
              <a:extLst>
                <a:ext uri="{FF2B5EF4-FFF2-40B4-BE49-F238E27FC236}">
                  <a16:creationId xmlns:a16="http://schemas.microsoft.com/office/drawing/2014/main" id="{A0187F19-92ED-C90A-06B8-6769B2339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302433" y="8947309"/>
              <a:ext cx="1353290" cy="430162"/>
            </a:xfrm>
            <a:prstGeom prst="rect">
              <a:avLst/>
            </a:prstGeom>
          </p:spPr>
        </p:pic>
      </p:grpSp>
      <p:pic>
        <p:nvPicPr>
          <p:cNvPr id="88" name="그림 87">
            <a:hlinkClick r:id="rId38"/>
            <a:extLst>
              <a:ext uri="{FF2B5EF4-FFF2-40B4-BE49-F238E27FC236}">
                <a16:creationId xmlns:a16="http://schemas.microsoft.com/office/drawing/2014/main" id="{909FB4AF-4488-D162-F800-2917FBC58DE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37670" y="8403500"/>
            <a:ext cx="2310584" cy="877900"/>
          </a:xfrm>
          <a:prstGeom prst="rect">
            <a:avLst/>
          </a:prstGeom>
        </p:spPr>
      </p:pic>
      <p:pic>
        <p:nvPicPr>
          <p:cNvPr id="49" name="Object 10">
            <a:extLst>
              <a:ext uri="{FF2B5EF4-FFF2-40B4-BE49-F238E27FC236}">
                <a16:creationId xmlns:a16="http://schemas.microsoft.com/office/drawing/2014/main" id="{A0440469-4E7D-7720-DACA-3DFBBBD5199F}"/>
              </a:ext>
            </a:extLst>
          </p:cNvPr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907124" y="5248772"/>
            <a:ext cx="4150312" cy="9690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31966" y="1018862"/>
            <a:ext cx="6665449" cy="30419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8107" y="6741829"/>
            <a:ext cx="1993339" cy="459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724" y="7388905"/>
            <a:ext cx="3249293" cy="13392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14286" y="5754440"/>
            <a:ext cx="6171429" cy="4531274"/>
            <a:chOff x="12114286" y="5754440"/>
            <a:chExt cx="6171429" cy="45312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14286" y="5754440"/>
              <a:ext cx="6171429" cy="45312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31029" y="5610390"/>
            <a:ext cx="6171429" cy="4675325"/>
            <a:chOff x="7931029" y="5610390"/>
            <a:chExt cx="6171429" cy="46753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31029" y="5610390"/>
              <a:ext cx="6171429" cy="46753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72096" y="3616753"/>
            <a:ext cx="4842835" cy="47587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479" y="6242431"/>
            <a:ext cx="785339" cy="3974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58692" y="6795785"/>
            <a:ext cx="2365118" cy="88619"/>
            <a:chOff x="2558692" y="6795785"/>
            <a:chExt cx="2365118" cy="88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8692" y="6795785"/>
              <a:ext cx="2365118" cy="88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8692" y="7130195"/>
            <a:ext cx="2679403" cy="88619"/>
            <a:chOff x="2558692" y="7130195"/>
            <a:chExt cx="2679403" cy="88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8692" y="7130195"/>
              <a:ext cx="2679403" cy="88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4620" y="7060934"/>
            <a:ext cx="371502" cy="4027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3764" y="5200000"/>
            <a:ext cx="4725760" cy="77219"/>
            <a:chOff x="1483764" y="5200000"/>
            <a:chExt cx="4725760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5200000"/>
              <a:ext cx="4725760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3764" y="7760595"/>
            <a:ext cx="4725760" cy="77219"/>
            <a:chOff x="1483764" y="7760595"/>
            <a:chExt cx="4725760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7760595"/>
              <a:ext cx="4725760" cy="772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8" y="1334751"/>
            <a:ext cx="2936463" cy="82482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1132" y="2053123"/>
            <a:ext cx="2404756" cy="5674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4467" y="8686591"/>
            <a:ext cx="4336702" cy="12036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9477" y="5573334"/>
            <a:ext cx="741368" cy="4596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24410" y="5613325"/>
            <a:ext cx="1294920" cy="4719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0654" y="8227190"/>
            <a:ext cx="563911" cy="4596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3288" y="6716545"/>
            <a:ext cx="497873" cy="35884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14620" y="6685944"/>
            <a:ext cx="371502" cy="40278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3386" y="7062230"/>
            <a:ext cx="516921" cy="35884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1382" y="2635753"/>
            <a:ext cx="4226045" cy="21848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19048" y="1398694"/>
            <a:ext cx="8038095" cy="4007714"/>
            <a:chOff x="8419048" y="1398694"/>
            <a:chExt cx="8038095" cy="4007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9048" y="1398694"/>
              <a:ext cx="8038095" cy="4007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19048" y="5714811"/>
            <a:ext cx="8038095" cy="4007714"/>
            <a:chOff x="8419048" y="5714811"/>
            <a:chExt cx="8038095" cy="4007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19048" y="5714811"/>
              <a:ext cx="8038095" cy="400771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9477" y="4788582"/>
            <a:ext cx="5932444" cy="406958"/>
          </a:xfrm>
          <a:prstGeom prst="rect">
            <a:avLst/>
          </a:prstGeom>
        </p:spPr>
      </p:pic>
      <p:grpSp>
        <p:nvGrpSpPr>
          <p:cNvPr id="35" name="그룹 1007">
            <a:extLst>
              <a:ext uri="{FF2B5EF4-FFF2-40B4-BE49-F238E27FC236}">
                <a16:creationId xmlns:a16="http://schemas.microsoft.com/office/drawing/2014/main" id="{10D7AD0D-4E04-D09E-37A6-A5DA26F2FBDF}"/>
              </a:ext>
            </a:extLst>
          </p:cNvPr>
          <p:cNvGrpSpPr/>
          <p:nvPr/>
        </p:nvGrpSpPr>
        <p:grpSpPr>
          <a:xfrm>
            <a:off x="4645095" y="1298063"/>
            <a:ext cx="687980" cy="729676"/>
            <a:chOff x="4645095" y="1298063"/>
            <a:chExt cx="687980" cy="729676"/>
          </a:xfrm>
        </p:grpSpPr>
        <p:pic>
          <p:nvPicPr>
            <p:cNvPr id="37" name="Object 32">
              <a:hlinkClick r:id="rId20"/>
              <a:extLst>
                <a:ext uri="{FF2B5EF4-FFF2-40B4-BE49-F238E27FC236}">
                  <a16:creationId xmlns:a16="http://schemas.microsoft.com/office/drawing/2014/main" id="{F095204A-6D9B-3DCD-ED86-AEE7B9150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45095" y="1298063"/>
              <a:ext cx="687980" cy="729676"/>
            </a:xfrm>
            <a:prstGeom prst="rect">
              <a:avLst/>
            </a:prstGeom>
          </p:spPr>
        </p:pic>
      </p:grpSp>
      <p:grpSp>
        <p:nvGrpSpPr>
          <p:cNvPr id="38" name="그룹 1008">
            <a:extLst>
              <a:ext uri="{FF2B5EF4-FFF2-40B4-BE49-F238E27FC236}">
                <a16:creationId xmlns:a16="http://schemas.microsoft.com/office/drawing/2014/main" id="{C8C711E3-7751-03DD-3B94-B9047AF9F907}"/>
              </a:ext>
            </a:extLst>
          </p:cNvPr>
          <p:cNvGrpSpPr/>
          <p:nvPr/>
        </p:nvGrpSpPr>
        <p:grpSpPr>
          <a:xfrm>
            <a:off x="5439127" y="1298577"/>
            <a:ext cx="808017" cy="808017"/>
            <a:chOff x="5439127" y="1298577"/>
            <a:chExt cx="808017" cy="808017"/>
          </a:xfrm>
        </p:grpSpPr>
        <p:pic>
          <p:nvPicPr>
            <p:cNvPr id="40" name="Object 35">
              <a:hlinkClick r:id="rId22"/>
              <a:extLst>
                <a:ext uri="{FF2B5EF4-FFF2-40B4-BE49-F238E27FC236}">
                  <a16:creationId xmlns:a16="http://schemas.microsoft.com/office/drawing/2014/main" id="{E2A30F88-0CE5-60C3-1C62-A97BB958E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39127" y="1298577"/>
              <a:ext cx="808017" cy="808017"/>
            </a:xfrm>
            <a:prstGeom prst="rect">
              <a:avLst/>
            </a:prstGeom>
          </p:spPr>
        </p:pic>
      </p:grpSp>
      <p:grpSp>
        <p:nvGrpSpPr>
          <p:cNvPr id="41" name="그룹 1009">
            <a:extLst>
              <a:ext uri="{FF2B5EF4-FFF2-40B4-BE49-F238E27FC236}">
                <a16:creationId xmlns:a16="http://schemas.microsoft.com/office/drawing/2014/main" id="{4DC38C73-6289-AFAC-D13B-ABF6A05D432A}"/>
              </a:ext>
            </a:extLst>
          </p:cNvPr>
          <p:cNvGrpSpPr/>
          <p:nvPr/>
        </p:nvGrpSpPr>
        <p:grpSpPr>
          <a:xfrm>
            <a:off x="6423255" y="1339887"/>
            <a:ext cx="641291" cy="726391"/>
            <a:chOff x="6423255" y="1339887"/>
            <a:chExt cx="641291" cy="726391"/>
          </a:xfrm>
        </p:grpSpPr>
        <p:pic>
          <p:nvPicPr>
            <p:cNvPr id="43" name="Object 38">
              <a:hlinkClick r:id="rId24"/>
              <a:extLst>
                <a:ext uri="{FF2B5EF4-FFF2-40B4-BE49-F238E27FC236}">
                  <a16:creationId xmlns:a16="http://schemas.microsoft.com/office/drawing/2014/main" id="{E9306319-4E71-CFD7-3491-CE68AB0D7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23255" y="1339887"/>
              <a:ext cx="641291" cy="726391"/>
            </a:xfrm>
            <a:prstGeom prst="rect">
              <a:avLst/>
            </a:prstGeom>
          </p:spPr>
        </p:pic>
      </p:grpSp>
      <p:grpSp>
        <p:nvGrpSpPr>
          <p:cNvPr id="45" name="그룹 1010">
            <a:extLst>
              <a:ext uri="{FF2B5EF4-FFF2-40B4-BE49-F238E27FC236}">
                <a16:creationId xmlns:a16="http://schemas.microsoft.com/office/drawing/2014/main" id="{186CE177-8985-CF2A-F728-CE27E8C74DD6}"/>
              </a:ext>
            </a:extLst>
          </p:cNvPr>
          <p:cNvGrpSpPr/>
          <p:nvPr/>
        </p:nvGrpSpPr>
        <p:grpSpPr>
          <a:xfrm>
            <a:off x="4420905" y="2007469"/>
            <a:ext cx="2844461" cy="1100797"/>
            <a:chOff x="4420905" y="2007469"/>
            <a:chExt cx="2844461" cy="1100797"/>
          </a:xfrm>
        </p:grpSpPr>
        <p:pic>
          <p:nvPicPr>
            <p:cNvPr id="46" name="Object 41">
              <a:hlinkClick r:id="rId26"/>
              <a:extLst>
                <a:ext uri="{FF2B5EF4-FFF2-40B4-BE49-F238E27FC236}">
                  <a16:creationId xmlns:a16="http://schemas.microsoft.com/office/drawing/2014/main" id="{43201A7C-9232-6B64-DBC8-085E552B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20905" y="2007469"/>
              <a:ext cx="2844461" cy="1100797"/>
            </a:xfrm>
            <a:prstGeom prst="rect">
              <a:avLst/>
            </a:prstGeom>
          </p:spPr>
        </p:pic>
      </p:grpSp>
      <p:pic>
        <p:nvPicPr>
          <p:cNvPr id="36" name="Object 44">
            <a:extLst>
              <a:ext uri="{FF2B5EF4-FFF2-40B4-BE49-F238E27FC236}">
                <a16:creationId xmlns:a16="http://schemas.microsoft.com/office/drawing/2014/main" id="{5A8360DF-E0A4-B55B-B424-73D4C37E6B21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49477" y="7331010"/>
            <a:ext cx="6305663" cy="47587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942671"/>
            <a:ext cx="7278982" cy="3060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1657"/>
            <a:ext cx="3759139" cy="475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96096" y="7388905"/>
            <a:ext cx="3722074" cy="1338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32858" y="4808252"/>
            <a:ext cx="1049901" cy="976955"/>
            <a:chOff x="4532858" y="4808252"/>
            <a:chExt cx="1049901" cy="976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2858" y="4808252"/>
              <a:ext cx="1049901" cy="976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8827" y="4808252"/>
            <a:ext cx="1049901" cy="1119316"/>
            <a:chOff x="2178827" y="4808252"/>
            <a:chExt cx="1049901" cy="11193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8827" y="4808252"/>
              <a:ext cx="1049901" cy="11193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9570" y="6008101"/>
            <a:ext cx="1049901" cy="1119316"/>
            <a:chOff x="6149570" y="6008101"/>
            <a:chExt cx="1049901" cy="11193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9570" y="6008101"/>
              <a:ext cx="1049901" cy="11193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2147" y="4834637"/>
            <a:ext cx="7081422" cy="5451077"/>
            <a:chOff x="992147" y="4834637"/>
            <a:chExt cx="7081422" cy="54510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2147" y="4834637"/>
              <a:ext cx="7081422" cy="545107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0353" y="3574106"/>
            <a:ext cx="5196835" cy="47587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37" y="1236459"/>
            <a:ext cx="3622949" cy="8570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2620861" cy="5663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85339" cy="3974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6311" y="8921375"/>
            <a:ext cx="3286220" cy="88619"/>
            <a:chOff x="12206311" y="8921375"/>
            <a:chExt cx="3286220" cy="88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921375"/>
              <a:ext cx="3286220" cy="88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01448"/>
            <a:ext cx="496292" cy="40857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368" cy="4596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404506"/>
            <a:ext cx="1636653" cy="47198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497873" cy="35884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435982"/>
            <a:ext cx="496302" cy="4085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853409"/>
            <a:ext cx="516921" cy="3588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99610" y="2926791"/>
            <a:ext cx="4137177" cy="34609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71911" y="2948809"/>
            <a:ext cx="3030881" cy="6362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0987" y="3553882"/>
            <a:ext cx="1948320" cy="3956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8730" y="2499206"/>
            <a:ext cx="8229354" cy="3900719"/>
            <a:chOff x="1358730" y="2499206"/>
            <a:chExt cx="8229354" cy="39007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8730" y="2499206"/>
              <a:ext cx="8229354" cy="39007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181" y="7240888"/>
            <a:ext cx="3955493" cy="3044826"/>
            <a:chOff x="63181" y="7240888"/>
            <a:chExt cx="3955493" cy="30448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181" y="7240888"/>
              <a:ext cx="3955493" cy="304482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97144" y="6414315"/>
            <a:ext cx="5932444" cy="406958"/>
          </a:xfrm>
          <a:prstGeom prst="rect">
            <a:avLst/>
          </a:prstGeom>
        </p:spPr>
      </p:pic>
      <p:grpSp>
        <p:nvGrpSpPr>
          <p:cNvPr id="31" name="그룹 1005">
            <a:extLst>
              <a:ext uri="{FF2B5EF4-FFF2-40B4-BE49-F238E27FC236}">
                <a16:creationId xmlns:a16="http://schemas.microsoft.com/office/drawing/2014/main" id="{9E681E17-8E31-7ACB-AA23-13AD07268820}"/>
              </a:ext>
            </a:extLst>
          </p:cNvPr>
          <p:cNvGrpSpPr/>
          <p:nvPr/>
        </p:nvGrpSpPr>
        <p:grpSpPr>
          <a:xfrm>
            <a:off x="14818072" y="1243127"/>
            <a:ext cx="687980" cy="729676"/>
            <a:chOff x="14818072" y="1243127"/>
            <a:chExt cx="687980" cy="729676"/>
          </a:xfrm>
        </p:grpSpPr>
        <p:pic>
          <p:nvPicPr>
            <p:cNvPr id="32" name="Object 26">
              <a:hlinkClick r:id="rId18"/>
              <a:extLst>
                <a:ext uri="{FF2B5EF4-FFF2-40B4-BE49-F238E27FC236}">
                  <a16:creationId xmlns:a16="http://schemas.microsoft.com/office/drawing/2014/main" id="{77FE699A-D3BD-3B32-4C91-5FBC8C9B9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34" name="그룹 1006">
            <a:extLst>
              <a:ext uri="{FF2B5EF4-FFF2-40B4-BE49-F238E27FC236}">
                <a16:creationId xmlns:a16="http://schemas.microsoft.com/office/drawing/2014/main" id="{898E805D-2B33-85EF-40BC-9EA4B7EEB9D6}"/>
              </a:ext>
            </a:extLst>
          </p:cNvPr>
          <p:cNvGrpSpPr/>
          <p:nvPr/>
        </p:nvGrpSpPr>
        <p:grpSpPr>
          <a:xfrm>
            <a:off x="15612104" y="1243641"/>
            <a:ext cx="808017" cy="808017"/>
            <a:chOff x="15612104" y="1243641"/>
            <a:chExt cx="808017" cy="808017"/>
          </a:xfrm>
        </p:grpSpPr>
        <p:pic>
          <p:nvPicPr>
            <p:cNvPr id="35" name="Object 29">
              <a:hlinkClick r:id="rId20"/>
              <a:extLst>
                <a:ext uri="{FF2B5EF4-FFF2-40B4-BE49-F238E27FC236}">
                  <a16:creationId xmlns:a16="http://schemas.microsoft.com/office/drawing/2014/main" id="{94E027D1-C663-CA71-5282-AE85332C3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37" name="그룹 1008">
            <a:extLst>
              <a:ext uri="{FF2B5EF4-FFF2-40B4-BE49-F238E27FC236}">
                <a16:creationId xmlns:a16="http://schemas.microsoft.com/office/drawing/2014/main" id="{8FC33564-C77E-59B2-3BAA-8EDF92838E74}"/>
              </a:ext>
            </a:extLst>
          </p:cNvPr>
          <p:cNvGrpSpPr/>
          <p:nvPr/>
        </p:nvGrpSpPr>
        <p:grpSpPr>
          <a:xfrm>
            <a:off x="16639299" y="1244769"/>
            <a:ext cx="641291" cy="726391"/>
            <a:chOff x="16639299" y="1244769"/>
            <a:chExt cx="641291" cy="726391"/>
          </a:xfrm>
        </p:grpSpPr>
        <p:pic>
          <p:nvPicPr>
            <p:cNvPr id="39" name="Object 35">
              <a:hlinkClick r:id="rId22"/>
              <a:extLst>
                <a:ext uri="{FF2B5EF4-FFF2-40B4-BE49-F238E27FC236}">
                  <a16:creationId xmlns:a16="http://schemas.microsoft.com/office/drawing/2014/main" id="{84E454C5-03DA-643E-0DF8-F8CFED714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639299" y="1244769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923624"/>
            <a:ext cx="5116487" cy="29160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1657"/>
            <a:ext cx="3759139" cy="475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1950" y="7388905"/>
            <a:ext cx="4172874" cy="12970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96920" y="7415571"/>
            <a:ext cx="2176696" cy="1277778"/>
            <a:chOff x="2796920" y="7415571"/>
            <a:chExt cx="2176696" cy="12777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6920" y="7415571"/>
              <a:ext cx="2176696" cy="12777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3914" y="6200610"/>
            <a:ext cx="3069064" cy="3710777"/>
            <a:chOff x="283914" y="6200610"/>
            <a:chExt cx="3069064" cy="37107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3914" y="6200610"/>
              <a:ext cx="3069064" cy="371077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2258" y="3707439"/>
            <a:ext cx="4842825" cy="4758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0113"/>
            <a:ext cx="2586501" cy="8553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0477" y="7924010"/>
            <a:ext cx="2917692" cy="15094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1382" y="2926229"/>
            <a:ext cx="3469273" cy="1277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2833" y="1458578"/>
            <a:ext cx="2693381" cy="4489014"/>
            <a:chOff x="8262833" y="1458578"/>
            <a:chExt cx="2693381" cy="44890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2833" y="1458578"/>
              <a:ext cx="2693381" cy="44890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13283" y="1467967"/>
            <a:ext cx="3866971" cy="4489014"/>
            <a:chOff x="11013283" y="1467967"/>
            <a:chExt cx="3866971" cy="44890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3283" y="1467967"/>
              <a:ext cx="3866971" cy="44890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73285" y="1467967"/>
            <a:ext cx="2693381" cy="4489014"/>
            <a:chOff x="14973285" y="1467967"/>
            <a:chExt cx="2693381" cy="44890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73285" y="1467967"/>
              <a:ext cx="2693381" cy="44890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9506" y="7464610"/>
            <a:ext cx="741358" cy="4596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3746" y="4772566"/>
            <a:ext cx="6876190" cy="4409524"/>
            <a:chOff x="1093746" y="4772566"/>
            <a:chExt cx="6876190" cy="44095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3746" y="4772566"/>
              <a:ext cx="6875228" cy="4408740"/>
              <a:chOff x="1093746" y="4772566"/>
              <a:chExt cx="6875228" cy="440874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93746" y="4772566"/>
                <a:ext cx="6875228" cy="44087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55606" y="4971743"/>
              <a:ext cx="5734296" cy="3708178"/>
              <a:chOff x="1655606" y="4971743"/>
              <a:chExt cx="5734296" cy="37081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55606" y="4971743"/>
                <a:ext cx="5734296" cy="3708178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1132" y="2053123"/>
            <a:ext cx="2362833" cy="5674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4477" y="7504610"/>
            <a:ext cx="946939" cy="47198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6673" y="7464607"/>
            <a:ext cx="563911" cy="45964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99507" y="8135582"/>
            <a:ext cx="785339" cy="3974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08721" y="8688937"/>
            <a:ext cx="3286220" cy="88619"/>
            <a:chOff x="10008721" y="8688937"/>
            <a:chExt cx="3286220" cy="88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8688937"/>
              <a:ext cx="3286220" cy="88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08721" y="9023347"/>
            <a:ext cx="3286220" cy="88619"/>
            <a:chOff x="10008721" y="9023347"/>
            <a:chExt cx="3286220" cy="88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9023347"/>
              <a:ext cx="3286220" cy="886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74191" y="8954086"/>
            <a:ext cx="496302" cy="83452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03317" y="8609697"/>
            <a:ext cx="497873" cy="35884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64667" y="8579096"/>
            <a:ext cx="496292" cy="40278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13414" y="8955382"/>
            <a:ext cx="516921" cy="35884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433048" y="6559153"/>
            <a:ext cx="6331987" cy="406958"/>
          </a:xfrm>
          <a:prstGeom prst="rect">
            <a:avLst/>
          </a:prstGeom>
        </p:spPr>
      </p:pic>
      <p:grpSp>
        <p:nvGrpSpPr>
          <p:cNvPr id="40" name="그룹 1010">
            <a:extLst>
              <a:ext uri="{FF2B5EF4-FFF2-40B4-BE49-F238E27FC236}">
                <a16:creationId xmlns:a16="http://schemas.microsoft.com/office/drawing/2014/main" id="{AD87E1E4-6A5E-3F8E-502F-E2E372C3F551}"/>
              </a:ext>
            </a:extLst>
          </p:cNvPr>
          <p:cNvGrpSpPr/>
          <p:nvPr/>
        </p:nvGrpSpPr>
        <p:grpSpPr>
          <a:xfrm>
            <a:off x="8933792" y="6228604"/>
            <a:ext cx="687980" cy="729676"/>
            <a:chOff x="8933792" y="6228604"/>
            <a:chExt cx="687980" cy="729676"/>
          </a:xfrm>
        </p:grpSpPr>
        <p:pic>
          <p:nvPicPr>
            <p:cNvPr id="42" name="Object 40">
              <a:hlinkClick r:id="rId22"/>
              <a:extLst>
                <a:ext uri="{FF2B5EF4-FFF2-40B4-BE49-F238E27FC236}">
                  <a16:creationId xmlns:a16="http://schemas.microsoft.com/office/drawing/2014/main" id="{40C72431-C64E-C077-36DE-6FE74171C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33792" y="6228604"/>
              <a:ext cx="687980" cy="729676"/>
            </a:xfrm>
            <a:prstGeom prst="rect">
              <a:avLst/>
            </a:prstGeom>
          </p:spPr>
        </p:pic>
      </p:grpSp>
      <p:grpSp>
        <p:nvGrpSpPr>
          <p:cNvPr id="43" name="그룹 1011">
            <a:extLst>
              <a:ext uri="{FF2B5EF4-FFF2-40B4-BE49-F238E27FC236}">
                <a16:creationId xmlns:a16="http://schemas.microsoft.com/office/drawing/2014/main" id="{028A1849-40AE-6FB7-2E93-FD7C8CE908FC}"/>
              </a:ext>
            </a:extLst>
          </p:cNvPr>
          <p:cNvGrpSpPr/>
          <p:nvPr/>
        </p:nvGrpSpPr>
        <p:grpSpPr>
          <a:xfrm>
            <a:off x="9727824" y="6229119"/>
            <a:ext cx="808017" cy="808017"/>
            <a:chOff x="9727824" y="6229119"/>
            <a:chExt cx="808017" cy="808017"/>
          </a:xfrm>
        </p:grpSpPr>
        <p:pic>
          <p:nvPicPr>
            <p:cNvPr id="45" name="Object 43">
              <a:hlinkClick r:id="rId24"/>
              <a:extLst>
                <a:ext uri="{FF2B5EF4-FFF2-40B4-BE49-F238E27FC236}">
                  <a16:creationId xmlns:a16="http://schemas.microsoft.com/office/drawing/2014/main" id="{C6459A96-E49D-F7D1-0EBD-C0A97580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27824" y="6229119"/>
              <a:ext cx="808017" cy="808017"/>
            </a:xfrm>
            <a:prstGeom prst="rect">
              <a:avLst/>
            </a:prstGeom>
          </p:spPr>
        </p:pic>
      </p:grpSp>
      <p:grpSp>
        <p:nvGrpSpPr>
          <p:cNvPr id="46" name="그룹 1012">
            <a:extLst>
              <a:ext uri="{FF2B5EF4-FFF2-40B4-BE49-F238E27FC236}">
                <a16:creationId xmlns:a16="http://schemas.microsoft.com/office/drawing/2014/main" id="{AFE94155-192E-D1BE-9528-2933FD7D69E5}"/>
              </a:ext>
            </a:extLst>
          </p:cNvPr>
          <p:cNvGrpSpPr/>
          <p:nvPr/>
        </p:nvGrpSpPr>
        <p:grpSpPr>
          <a:xfrm>
            <a:off x="10692637" y="6271621"/>
            <a:ext cx="641291" cy="726391"/>
            <a:chOff x="10692637" y="6271621"/>
            <a:chExt cx="641291" cy="726391"/>
          </a:xfrm>
        </p:grpSpPr>
        <p:pic>
          <p:nvPicPr>
            <p:cNvPr id="48" name="Object 46">
              <a:hlinkClick r:id="rId26"/>
              <a:extLst>
                <a:ext uri="{FF2B5EF4-FFF2-40B4-BE49-F238E27FC236}">
                  <a16:creationId xmlns:a16="http://schemas.microsoft.com/office/drawing/2014/main" id="{F3D7373A-B9C6-C283-5C0C-C3333196E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92637" y="6271621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152195"/>
            <a:ext cx="5210935" cy="29065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1657"/>
            <a:ext cx="3759139" cy="475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00382" y="7388905"/>
            <a:ext cx="4517988" cy="6835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4081" y="4571228"/>
            <a:ext cx="4729764" cy="4729764"/>
            <a:chOff x="2004081" y="4571228"/>
            <a:chExt cx="4729764" cy="47297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4081" y="4571228"/>
              <a:ext cx="4729764" cy="4729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95857" y="5674483"/>
            <a:ext cx="4097189" cy="77219"/>
            <a:chOff x="2495857" y="5674483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495857" y="5674483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8241" y="982408"/>
            <a:ext cx="2177942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0985" y="5756037"/>
            <a:ext cx="2143984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0368" y="6381210"/>
            <a:ext cx="5332501" cy="1747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2185" y="1972803"/>
            <a:ext cx="7384533" cy="3500273"/>
            <a:chOff x="852185" y="1972803"/>
            <a:chExt cx="7384533" cy="35002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185" y="1972803"/>
              <a:ext cx="7384533" cy="35002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5303" y="1802770"/>
            <a:ext cx="6171429" cy="4905916"/>
            <a:chOff x="10395303" y="1802770"/>
            <a:chExt cx="6171429" cy="4905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5303" y="1802770"/>
              <a:ext cx="6171429" cy="490591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31359" y="982408"/>
            <a:ext cx="1892750" cy="8525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067546" y="6889873"/>
            <a:ext cx="4097189" cy="77219"/>
            <a:chOff x="12067546" y="6889873"/>
            <a:chExt cx="4097189" cy="772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67546" y="6889873"/>
              <a:ext cx="4097189" cy="772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2704" y="6971428"/>
            <a:ext cx="3145211" cy="5683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92087" y="7596601"/>
            <a:ext cx="5271298" cy="2189085"/>
          </a:xfrm>
          <a:prstGeom prst="rect">
            <a:avLst/>
          </a:prstGeom>
        </p:spPr>
      </p:pic>
      <p:grpSp>
        <p:nvGrpSpPr>
          <p:cNvPr id="24" name="그룹 1003">
            <a:extLst>
              <a:ext uri="{FF2B5EF4-FFF2-40B4-BE49-F238E27FC236}">
                <a16:creationId xmlns:a16="http://schemas.microsoft.com/office/drawing/2014/main" id="{A6EC893F-E93C-49EE-95EF-8C3C0E740C7C}"/>
              </a:ext>
            </a:extLst>
          </p:cNvPr>
          <p:cNvGrpSpPr/>
          <p:nvPr/>
        </p:nvGrpSpPr>
        <p:grpSpPr>
          <a:xfrm>
            <a:off x="6672535" y="822467"/>
            <a:ext cx="808017" cy="808017"/>
            <a:chOff x="6527253" y="822467"/>
            <a:chExt cx="808017" cy="808017"/>
          </a:xfrm>
        </p:grpSpPr>
        <p:pic>
          <p:nvPicPr>
            <p:cNvPr id="26" name="Object 11">
              <a:hlinkClick r:id="rId11"/>
              <a:extLst>
                <a:ext uri="{FF2B5EF4-FFF2-40B4-BE49-F238E27FC236}">
                  <a16:creationId xmlns:a16="http://schemas.microsoft.com/office/drawing/2014/main" id="{6366BFAF-44FD-40EC-8C13-3AE3495EE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7253" y="822467"/>
              <a:ext cx="808017" cy="808017"/>
            </a:xfrm>
            <a:prstGeom prst="rect">
              <a:avLst/>
            </a:prstGeom>
          </p:spPr>
        </p:pic>
      </p:grpSp>
      <p:grpSp>
        <p:nvGrpSpPr>
          <p:cNvPr id="27" name="그룹 1004">
            <a:extLst>
              <a:ext uri="{FF2B5EF4-FFF2-40B4-BE49-F238E27FC236}">
                <a16:creationId xmlns:a16="http://schemas.microsoft.com/office/drawing/2014/main" id="{35EF4F48-6E81-481F-8798-8065CE5BC7D2}"/>
              </a:ext>
            </a:extLst>
          </p:cNvPr>
          <p:cNvGrpSpPr/>
          <p:nvPr/>
        </p:nvGrpSpPr>
        <p:grpSpPr>
          <a:xfrm>
            <a:off x="7734381" y="842833"/>
            <a:ext cx="641291" cy="726391"/>
            <a:chOff x="7589099" y="842833"/>
            <a:chExt cx="641291" cy="726391"/>
          </a:xfrm>
        </p:grpSpPr>
        <p:pic>
          <p:nvPicPr>
            <p:cNvPr id="29" name="Object 14">
              <a:hlinkClick r:id="rId13"/>
              <a:extLst>
                <a:ext uri="{FF2B5EF4-FFF2-40B4-BE49-F238E27FC236}">
                  <a16:creationId xmlns:a16="http://schemas.microsoft.com/office/drawing/2014/main" id="{34CF4C44-EE92-4108-ACBD-D740CD2E4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89099" y="842833"/>
              <a:ext cx="641291" cy="726391"/>
            </a:xfrm>
            <a:prstGeom prst="rect">
              <a:avLst/>
            </a:prstGeom>
          </p:spPr>
        </p:pic>
      </p:grpSp>
      <p:grpSp>
        <p:nvGrpSpPr>
          <p:cNvPr id="32" name="그룹 1006">
            <a:extLst>
              <a:ext uri="{FF2B5EF4-FFF2-40B4-BE49-F238E27FC236}">
                <a16:creationId xmlns:a16="http://schemas.microsoft.com/office/drawing/2014/main" id="{65FA1A42-52FC-498E-B058-949E54C37985}"/>
              </a:ext>
            </a:extLst>
          </p:cNvPr>
          <p:cNvGrpSpPr/>
          <p:nvPr/>
        </p:nvGrpSpPr>
        <p:grpSpPr>
          <a:xfrm>
            <a:off x="14779418" y="934410"/>
            <a:ext cx="808017" cy="808017"/>
            <a:chOff x="14779418" y="934410"/>
            <a:chExt cx="808017" cy="808017"/>
          </a:xfrm>
        </p:grpSpPr>
        <p:pic>
          <p:nvPicPr>
            <p:cNvPr id="33" name="Object 21">
              <a:hlinkClick r:id="rId15"/>
              <a:extLst>
                <a:ext uri="{FF2B5EF4-FFF2-40B4-BE49-F238E27FC236}">
                  <a16:creationId xmlns:a16="http://schemas.microsoft.com/office/drawing/2014/main" id="{4C96B2C3-C60D-4046-9477-4D813332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79418" y="934410"/>
              <a:ext cx="808017" cy="808017"/>
            </a:xfrm>
            <a:prstGeom prst="rect">
              <a:avLst/>
            </a:prstGeom>
          </p:spPr>
        </p:pic>
      </p:grpSp>
      <p:grpSp>
        <p:nvGrpSpPr>
          <p:cNvPr id="34" name="그룹 1007">
            <a:extLst>
              <a:ext uri="{FF2B5EF4-FFF2-40B4-BE49-F238E27FC236}">
                <a16:creationId xmlns:a16="http://schemas.microsoft.com/office/drawing/2014/main" id="{A2EE874B-F51F-4A50-A8F1-90354C85DA51}"/>
              </a:ext>
            </a:extLst>
          </p:cNvPr>
          <p:cNvGrpSpPr/>
          <p:nvPr/>
        </p:nvGrpSpPr>
        <p:grpSpPr>
          <a:xfrm>
            <a:off x="15841264" y="954775"/>
            <a:ext cx="641291" cy="726391"/>
            <a:chOff x="15841264" y="954775"/>
            <a:chExt cx="641291" cy="726391"/>
          </a:xfrm>
        </p:grpSpPr>
        <p:pic>
          <p:nvPicPr>
            <p:cNvPr id="35" name="Object 24">
              <a:hlinkClick r:id="rId16"/>
              <a:extLst>
                <a:ext uri="{FF2B5EF4-FFF2-40B4-BE49-F238E27FC236}">
                  <a16:creationId xmlns:a16="http://schemas.microsoft.com/office/drawing/2014/main" id="{9D0E98C9-A343-4BCC-9521-EACE5F7C6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41264" y="954775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6334" y="6779245"/>
            <a:ext cx="4097189" cy="77219"/>
            <a:chOff x="2686334" y="6779245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686334" y="6779245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622" y="982408"/>
            <a:ext cx="3529723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556" y="6908418"/>
            <a:ext cx="4165479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944" y="7533591"/>
            <a:ext cx="5284050" cy="21890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317" y="2168243"/>
            <a:ext cx="7384533" cy="4487193"/>
            <a:chOff x="1058317" y="2168243"/>
            <a:chExt cx="7384533" cy="4487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317" y="2168243"/>
              <a:ext cx="7384533" cy="44871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21744" y="982408"/>
            <a:ext cx="1483507" cy="8525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267381" y="6545915"/>
            <a:ext cx="4097189" cy="77219"/>
            <a:chOff x="12267381" y="6545915"/>
            <a:chExt cx="4097189" cy="77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267381" y="6545915"/>
              <a:ext cx="4097189" cy="772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24037" y="6660427"/>
            <a:ext cx="4943334" cy="5683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34849" y="7164782"/>
            <a:ext cx="5923282" cy="26302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23783" y="2011103"/>
            <a:ext cx="7290652" cy="4487193"/>
            <a:chOff x="10123783" y="2011103"/>
            <a:chExt cx="7290652" cy="4487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23783" y="2011103"/>
              <a:ext cx="7290652" cy="4487193"/>
            </a:xfrm>
            <a:prstGeom prst="rect">
              <a:avLst/>
            </a:prstGeom>
          </p:spPr>
        </p:pic>
      </p:grp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B9FF5AB0-9A60-487D-B04E-CE78577E16CB}"/>
              </a:ext>
            </a:extLst>
          </p:cNvPr>
          <p:cNvGrpSpPr/>
          <p:nvPr/>
        </p:nvGrpSpPr>
        <p:grpSpPr>
          <a:xfrm>
            <a:off x="5879970" y="1046352"/>
            <a:ext cx="687980" cy="729676"/>
            <a:chOff x="5879970" y="1046352"/>
            <a:chExt cx="687980" cy="729676"/>
          </a:xfrm>
        </p:grpSpPr>
        <p:pic>
          <p:nvPicPr>
            <p:cNvPr id="31" name="Object 11">
              <a:hlinkClick r:id="rId11"/>
              <a:extLst>
                <a:ext uri="{FF2B5EF4-FFF2-40B4-BE49-F238E27FC236}">
                  <a16:creationId xmlns:a16="http://schemas.microsoft.com/office/drawing/2014/main" id="{C54C04A0-43C0-4813-B030-DDDA6F096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9970" y="1046352"/>
              <a:ext cx="687980" cy="729676"/>
            </a:xfrm>
            <a:prstGeom prst="rect">
              <a:avLst/>
            </a:prstGeom>
          </p:spPr>
        </p:pic>
      </p:grpSp>
      <p:grpSp>
        <p:nvGrpSpPr>
          <p:cNvPr id="32" name="그룹 1004">
            <a:extLst>
              <a:ext uri="{FF2B5EF4-FFF2-40B4-BE49-F238E27FC236}">
                <a16:creationId xmlns:a16="http://schemas.microsoft.com/office/drawing/2014/main" id="{355A2545-15EE-4383-AF79-011A123CF651}"/>
              </a:ext>
            </a:extLst>
          </p:cNvPr>
          <p:cNvGrpSpPr/>
          <p:nvPr/>
        </p:nvGrpSpPr>
        <p:grpSpPr>
          <a:xfrm>
            <a:off x="6737280" y="1060512"/>
            <a:ext cx="808017" cy="808017"/>
            <a:chOff x="6737280" y="1060512"/>
            <a:chExt cx="808017" cy="808017"/>
          </a:xfrm>
        </p:grpSpPr>
        <p:pic>
          <p:nvPicPr>
            <p:cNvPr id="34" name="Object 14">
              <a:hlinkClick r:id="rId13"/>
              <a:extLst>
                <a:ext uri="{FF2B5EF4-FFF2-40B4-BE49-F238E27FC236}">
                  <a16:creationId xmlns:a16="http://schemas.microsoft.com/office/drawing/2014/main" id="{766F7919-4494-49D9-96CC-694C4EEB8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37280" y="1060512"/>
              <a:ext cx="808017" cy="808017"/>
            </a:xfrm>
            <a:prstGeom prst="rect">
              <a:avLst/>
            </a:prstGeom>
          </p:spPr>
        </p:pic>
      </p:grp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26608D5D-5219-42EC-B23C-382ACA90602B}"/>
              </a:ext>
            </a:extLst>
          </p:cNvPr>
          <p:cNvGrpSpPr/>
          <p:nvPr/>
        </p:nvGrpSpPr>
        <p:grpSpPr>
          <a:xfrm>
            <a:off x="7757136" y="1073047"/>
            <a:ext cx="641291" cy="726391"/>
            <a:chOff x="7757136" y="1073047"/>
            <a:chExt cx="641291" cy="726391"/>
          </a:xfrm>
        </p:grpSpPr>
        <p:pic>
          <p:nvPicPr>
            <p:cNvPr id="37" name="Object 17">
              <a:hlinkClick r:id="rId15"/>
              <a:extLst>
                <a:ext uri="{FF2B5EF4-FFF2-40B4-BE49-F238E27FC236}">
                  <a16:creationId xmlns:a16="http://schemas.microsoft.com/office/drawing/2014/main" id="{81E001D7-DAD6-49BA-8E4D-793D99CB9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57136" y="1073047"/>
              <a:ext cx="641291" cy="726391"/>
            </a:xfrm>
            <a:prstGeom prst="rect">
              <a:avLst/>
            </a:prstGeom>
          </p:spPr>
        </p:pic>
      </p:grpSp>
      <p:grpSp>
        <p:nvGrpSpPr>
          <p:cNvPr id="38" name="그룹 1006">
            <a:extLst>
              <a:ext uri="{FF2B5EF4-FFF2-40B4-BE49-F238E27FC236}">
                <a16:creationId xmlns:a16="http://schemas.microsoft.com/office/drawing/2014/main" id="{E48399A4-B8AD-4F0B-88C6-CE3EC0564DB5}"/>
              </a:ext>
            </a:extLst>
          </p:cNvPr>
          <p:cNvGrpSpPr/>
          <p:nvPr/>
        </p:nvGrpSpPr>
        <p:grpSpPr>
          <a:xfrm>
            <a:off x="15983763" y="1008257"/>
            <a:ext cx="808017" cy="808017"/>
            <a:chOff x="15983763" y="1008257"/>
            <a:chExt cx="808017" cy="808017"/>
          </a:xfrm>
        </p:grpSpPr>
        <p:pic>
          <p:nvPicPr>
            <p:cNvPr id="39" name="Object 21">
              <a:hlinkClick r:id="rId17"/>
              <a:extLst>
                <a:ext uri="{FF2B5EF4-FFF2-40B4-BE49-F238E27FC236}">
                  <a16:creationId xmlns:a16="http://schemas.microsoft.com/office/drawing/2014/main" id="{504B6857-B9EA-4BB6-B8AB-01E4A2A9D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83763" y="1008257"/>
              <a:ext cx="808017" cy="808017"/>
            </a:xfrm>
            <a:prstGeom prst="rect">
              <a:avLst/>
            </a:prstGeom>
          </p:spPr>
        </p:pic>
      </p:grpSp>
      <p:grpSp>
        <p:nvGrpSpPr>
          <p:cNvPr id="40" name="그룹 1010">
            <a:extLst>
              <a:ext uri="{FF2B5EF4-FFF2-40B4-BE49-F238E27FC236}">
                <a16:creationId xmlns:a16="http://schemas.microsoft.com/office/drawing/2014/main" id="{9183F103-3272-48F7-A1B8-3924D98A8916}"/>
              </a:ext>
            </a:extLst>
          </p:cNvPr>
          <p:cNvGrpSpPr/>
          <p:nvPr/>
        </p:nvGrpSpPr>
        <p:grpSpPr>
          <a:xfrm>
            <a:off x="16932135" y="1063230"/>
            <a:ext cx="641291" cy="726391"/>
            <a:chOff x="16932135" y="1063230"/>
            <a:chExt cx="641291" cy="726391"/>
          </a:xfrm>
        </p:grpSpPr>
        <p:pic>
          <p:nvPicPr>
            <p:cNvPr id="41" name="Object 35">
              <a:hlinkClick r:id="rId18"/>
              <a:extLst>
                <a:ext uri="{FF2B5EF4-FFF2-40B4-BE49-F238E27FC236}">
                  <a16:creationId xmlns:a16="http://schemas.microsoft.com/office/drawing/2014/main" id="{BBF144E1-F58B-41B7-92A3-5A78003E9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932135" y="1063230"/>
              <a:ext cx="641291" cy="726391"/>
            </a:xfrm>
            <a:prstGeom prst="rect">
              <a:avLst/>
            </a:prstGeom>
          </p:spPr>
        </p:pic>
      </p:grpSp>
      <p:grpSp>
        <p:nvGrpSpPr>
          <p:cNvPr id="42" name="그룹 1009">
            <a:extLst>
              <a:ext uri="{FF2B5EF4-FFF2-40B4-BE49-F238E27FC236}">
                <a16:creationId xmlns:a16="http://schemas.microsoft.com/office/drawing/2014/main" id="{F5107485-D6E8-4045-80B3-9FAE26A907B2}"/>
              </a:ext>
            </a:extLst>
          </p:cNvPr>
          <p:cNvGrpSpPr/>
          <p:nvPr/>
        </p:nvGrpSpPr>
        <p:grpSpPr>
          <a:xfrm>
            <a:off x="15085420" y="982408"/>
            <a:ext cx="687980" cy="729676"/>
            <a:chOff x="15878720" y="1057247"/>
            <a:chExt cx="687980" cy="729676"/>
          </a:xfrm>
        </p:grpSpPr>
        <p:pic>
          <p:nvPicPr>
            <p:cNvPr id="43" name="Object 32">
              <a:hlinkClick r:id="rId19"/>
              <a:extLst>
                <a:ext uri="{FF2B5EF4-FFF2-40B4-BE49-F238E27FC236}">
                  <a16:creationId xmlns:a16="http://schemas.microsoft.com/office/drawing/2014/main" id="{7AF1AC4D-D25B-4DD2-892A-BC5A363F2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78720" y="1057247"/>
              <a:ext cx="687980" cy="729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2348" y="1329862"/>
            <a:ext cx="7031323" cy="23465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85447" y="7225558"/>
            <a:ext cx="3882560" cy="18765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7357" y="1241719"/>
            <a:ext cx="5549048" cy="2223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8401" y="1693058"/>
            <a:ext cx="1402785" cy="5456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3639" y="2397677"/>
            <a:ext cx="3858189" cy="14844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75387" y="5533115"/>
            <a:ext cx="8804021" cy="86965"/>
            <a:chOff x="8275387" y="5533115"/>
            <a:chExt cx="8804021" cy="86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5387" y="5533115"/>
              <a:ext cx="8804021" cy="869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3639" y="6533220"/>
            <a:ext cx="1546073" cy="18988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39198" y="1674013"/>
            <a:ext cx="2284438" cy="5441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54477" y="2314725"/>
            <a:ext cx="3678083" cy="30387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57606" y="4006080"/>
            <a:ext cx="822772" cy="791747"/>
            <a:chOff x="11157606" y="4006080"/>
            <a:chExt cx="822772" cy="7917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57606" y="4006080"/>
              <a:ext cx="822772" cy="791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84112" y="4019138"/>
            <a:ext cx="747484" cy="822772"/>
            <a:chOff x="8884112" y="4019138"/>
            <a:chExt cx="747484" cy="8227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84112" y="4019138"/>
              <a:ext cx="747484" cy="82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7025" y="4103632"/>
            <a:ext cx="822772" cy="672833"/>
            <a:chOff x="10007025" y="4103632"/>
            <a:chExt cx="822772" cy="6728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7025" y="4103632"/>
              <a:ext cx="822772" cy="67283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15430" y="5888915"/>
            <a:ext cx="729583" cy="54413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30667" y="6507810"/>
            <a:ext cx="3287273" cy="147967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38401" y="5898439"/>
            <a:ext cx="1698329" cy="5431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27829" y="3311112"/>
            <a:ext cx="6171429" cy="6067071"/>
            <a:chOff x="1327829" y="3311112"/>
            <a:chExt cx="6171429" cy="60670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7829" y="3311112"/>
              <a:ext cx="6171429" cy="60670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856957"/>
            <a:ext cx="4501487" cy="29171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1657"/>
            <a:ext cx="3759139" cy="4758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73334" y="7388905"/>
            <a:ext cx="4663302" cy="166528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6944" y="3504506"/>
            <a:ext cx="4531454" cy="4758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0952" y="3714977"/>
            <a:ext cx="6171429" cy="6171429"/>
            <a:chOff x="4580952" y="3714977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0952" y="3714977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3041" y="3661828"/>
            <a:ext cx="6171429" cy="6171429"/>
            <a:chOff x="2453041" y="3661828"/>
            <a:chExt cx="6171429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3041" y="3661828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028" y="1652173"/>
            <a:ext cx="3930004" cy="975187"/>
            <a:chOff x="1698028" y="1652173"/>
            <a:chExt cx="3930004" cy="9751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8028" y="1652173"/>
              <a:ext cx="3930004" cy="9751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40722" y="1236456"/>
            <a:ext cx="1481291" cy="7275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8799" y="1925370"/>
            <a:ext cx="2156242" cy="4974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98687" y="2926791"/>
            <a:ext cx="6154291" cy="346095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1911" y="2948809"/>
            <a:ext cx="3030976" cy="6371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0987" y="3553882"/>
            <a:ext cx="1947825" cy="403549"/>
          </a:xfrm>
          <a:prstGeom prst="rect">
            <a:avLst/>
          </a:prstGeom>
        </p:spPr>
      </p:pic>
      <p:pic>
        <p:nvPicPr>
          <p:cNvPr id="7" name="Object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06239" y="8605543"/>
            <a:ext cx="3330331" cy="3146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0658" y="7627191"/>
            <a:ext cx="1579406" cy="4596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764" y="7160595"/>
            <a:ext cx="4725760" cy="77219"/>
            <a:chOff x="1483764" y="7160595"/>
            <a:chExt cx="4725760" cy="772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483764" y="7160595"/>
              <a:ext cx="4725760" cy="772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97144" y="7364506"/>
            <a:ext cx="741110" cy="4596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72001" y="7356887"/>
            <a:ext cx="1973920" cy="4719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4943" y="8174569"/>
            <a:ext cx="829781" cy="829781"/>
            <a:chOff x="1484943" y="8174569"/>
            <a:chExt cx="829781" cy="829781"/>
          </a:xfrm>
        </p:grpSpPr>
        <p:pic>
          <p:nvPicPr>
            <p:cNvPr id="16" name="Object 15">
              <a:hlinkClick r:id="rId7"/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4943" y="8174569"/>
              <a:ext cx="829781" cy="829781"/>
            </a:xfrm>
            <a:prstGeom prst="rect">
              <a:avLst/>
            </a:prstGeom>
          </p:spPr>
        </p:pic>
      </p:grpSp>
      <p:pic>
        <p:nvPicPr>
          <p:cNvPr id="21" name="그림 20" descr="실외이(가) 표시된 사진&#10;&#10;자동 생성된 설명">
            <a:extLst>
              <a:ext uri="{FF2B5EF4-FFF2-40B4-BE49-F238E27FC236}">
                <a16:creationId xmlns:a16="http://schemas.microsoft.com/office/drawing/2014/main" id="{533A5A7E-4CF5-DF57-A535-314A5050DD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76" y="2070540"/>
            <a:ext cx="8219830" cy="46305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915" y="8182003"/>
            <a:ext cx="13410100" cy="18699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4487" y="917401"/>
            <a:ext cx="7063985" cy="656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09494" y="768993"/>
            <a:ext cx="808017" cy="808017"/>
            <a:chOff x="16209494" y="768993"/>
            <a:chExt cx="808017" cy="808017"/>
          </a:xfrm>
        </p:grpSpPr>
        <p:pic>
          <p:nvPicPr>
            <p:cNvPr id="5" name="Object 4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09494" y="768993"/>
              <a:ext cx="808017" cy="8080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6163" y="1746902"/>
            <a:ext cx="3496694" cy="6171429"/>
            <a:chOff x="5646163" y="1746902"/>
            <a:chExt cx="3496694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6163" y="1746902"/>
              <a:ext cx="349669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3351" y="1771429"/>
            <a:ext cx="3484962" cy="6171429"/>
            <a:chOff x="1443351" y="1771429"/>
            <a:chExt cx="3484962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3351" y="1771429"/>
              <a:ext cx="3484962" cy="6171429"/>
            </a:xfrm>
            <a:prstGeom prst="rect">
              <a:avLst/>
            </a:prstGeom>
          </p:spPr>
        </p:pic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661D575-C9AB-0CD4-DABE-E51D3FD43E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1771429"/>
            <a:ext cx="3446306" cy="61419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58288" y="2348393"/>
            <a:ext cx="3391313" cy="4337446"/>
            <a:chOff x="6558288" y="2348393"/>
            <a:chExt cx="3391313" cy="4337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8288" y="2348393"/>
              <a:ext cx="3391313" cy="43374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9294" y="4148164"/>
            <a:ext cx="2806338" cy="3360676"/>
            <a:chOff x="1939294" y="4148164"/>
            <a:chExt cx="2806338" cy="33606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9294" y="4148164"/>
              <a:ext cx="2806338" cy="33606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8134" y="7691696"/>
            <a:ext cx="12991262" cy="17950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4487" y="917406"/>
            <a:ext cx="2856566" cy="6561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9884" y="1661470"/>
            <a:ext cx="4250964" cy="2239755"/>
            <a:chOff x="1089884" y="1661470"/>
            <a:chExt cx="4250964" cy="22397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9884" y="1661470"/>
              <a:ext cx="4250964" cy="22397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09494" y="768993"/>
            <a:ext cx="808017" cy="808017"/>
            <a:chOff x="16209494" y="768993"/>
            <a:chExt cx="808017" cy="808017"/>
          </a:xfrm>
        </p:grpSpPr>
        <p:pic>
          <p:nvPicPr>
            <p:cNvPr id="14" name="Object 13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09494" y="768993"/>
              <a:ext cx="808017" cy="8080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22274" y="1940385"/>
            <a:ext cx="6171429" cy="5153461"/>
            <a:chOff x="10922274" y="1940385"/>
            <a:chExt cx="6171429" cy="51534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22274" y="1940385"/>
              <a:ext cx="6171429" cy="51534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28453" y="2075862"/>
            <a:ext cx="1634605" cy="753642"/>
            <a:chOff x="9428453" y="2075862"/>
            <a:chExt cx="1634605" cy="7536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80000">
              <a:off x="9428453" y="2075862"/>
              <a:ext cx="1634605" cy="7536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58467" y="1816064"/>
            <a:ext cx="1634605" cy="753642"/>
            <a:chOff x="5158467" y="1816064"/>
            <a:chExt cx="1634605" cy="7536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500000">
              <a:off x="5158467" y="1816064"/>
              <a:ext cx="1634605" cy="753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68001" y="1521611"/>
            <a:ext cx="5200843" cy="24577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4487" y="917401"/>
            <a:ext cx="6139423" cy="6736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0371" y="1577011"/>
            <a:ext cx="4951171" cy="8522507"/>
            <a:chOff x="1320371" y="1577011"/>
            <a:chExt cx="4951171" cy="85225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371" y="1577011"/>
              <a:ext cx="4951171" cy="852250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0F41D8D-5750-864B-F8B3-9A810803E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1" y="1521611"/>
            <a:ext cx="4801412" cy="8577907"/>
          </a:xfrm>
          <a:prstGeom prst="rect">
            <a:avLst/>
          </a:prstGeom>
        </p:spPr>
      </p:pic>
      <p:pic>
        <p:nvPicPr>
          <p:cNvPr id="1030" name="Picture 6" descr="scroll icon, vertical icon">
            <a:extLst>
              <a:ext uri="{FF2B5EF4-FFF2-40B4-BE49-F238E27FC236}">
                <a16:creationId xmlns:a16="http://schemas.microsoft.com/office/drawing/2014/main" id="{8D466861-EBC9-A4F5-62D6-B26DAB2C0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262" y="6210300"/>
            <a:ext cx="1398691" cy="139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09144" y="2282849"/>
            <a:ext cx="4618215" cy="17950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4487" y="917401"/>
            <a:ext cx="3341899" cy="656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09494" y="768993"/>
            <a:ext cx="808017" cy="808017"/>
            <a:chOff x="16209494" y="768993"/>
            <a:chExt cx="808017" cy="808017"/>
          </a:xfrm>
        </p:grpSpPr>
        <p:pic>
          <p:nvPicPr>
            <p:cNvPr id="5" name="Object 4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09494" y="768993"/>
              <a:ext cx="808017" cy="8080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6795" y="1754562"/>
            <a:ext cx="4344014" cy="7710412"/>
            <a:chOff x="1286795" y="1754562"/>
            <a:chExt cx="4344014" cy="77104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6795" y="1754562"/>
              <a:ext cx="4344014" cy="77104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16892" y="1754562"/>
            <a:ext cx="4362134" cy="7710412"/>
            <a:chOff x="6316892" y="1754562"/>
            <a:chExt cx="4362134" cy="77104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892" y="1754562"/>
              <a:ext cx="4362134" cy="7710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0</Words>
  <Application>Microsoft Office PowerPoint</Application>
  <PresentationFormat>사용자 지정</PresentationFormat>
  <Paragraphs>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정웅</cp:lastModifiedBy>
  <cp:revision>10</cp:revision>
  <dcterms:created xsi:type="dcterms:W3CDTF">2022-05-27T21:42:05Z</dcterms:created>
  <dcterms:modified xsi:type="dcterms:W3CDTF">2022-06-03T05:21:24Z</dcterms:modified>
</cp:coreProperties>
</file>